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2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1093" r:id="rId3"/>
    <p:sldId id="1092" r:id="rId4"/>
    <p:sldId id="1045" r:id="rId5"/>
    <p:sldId id="1050" r:id="rId6"/>
    <p:sldId id="1049" r:id="rId7"/>
    <p:sldId id="1051" r:id="rId8"/>
    <p:sldId id="1081" r:id="rId9"/>
    <p:sldId id="1052" r:id="rId10"/>
    <p:sldId id="1054" r:id="rId11"/>
    <p:sldId id="1053" r:id="rId12"/>
    <p:sldId id="1057" r:id="rId13"/>
    <p:sldId id="1082" r:id="rId14"/>
    <p:sldId id="1060" r:id="rId15"/>
    <p:sldId id="1056" r:id="rId16"/>
    <p:sldId id="1083" r:id="rId17"/>
    <p:sldId id="1059" r:id="rId18"/>
    <p:sldId id="1061" r:id="rId19"/>
    <p:sldId id="1099" r:id="rId20"/>
    <p:sldId id="1076" r:id="rId21"/>
    <p:sldId id="1055" r:id="rId22"/>
    <p:sldId id="1084" r:id="rId23"/>
    <p:sldId id="1079" r:id="rId24"/>
    <p:sldId id="1078" r:id="rId25"/>
    <p:sldId id="1085" r:id="rId26"/>
    <p:sldId id="1062" r:id="rId27"/>
    <p:sldId id="1063" r:id="rId28"/>
    <p:sldId id="1064" r:id="rId29"/>
    <p:sldId id="1044" r:id="rId30"/>
    <p:sldId id="1086" r:id="rId31"/>
    <p:sldId id="1006" r:id="rId32"/>
    <p:sldId id="1043" r:id="rId33"/>
    <p:sldId id="257" r:id="rId34"/>
    <p:sldId id="1065" r:id="rId35"/>
    <p:sldId id="1088" r:id="rId36"/>
    <p:sldId id="1066" r:id="rId37"/>
    <p:sldId id="1067" r:id="rId38"/>
    <p:sldId id="1087" r:id="rId39"/>
    <p:sldId id="1097" r:id="rId40"/>
    <p:sldId id="1098" r:id="rId41"/>
    <p:sldId id="1069" r:id="rId42"/>
    <p:sldId id="1068" r:id="rId43"/>
    <p:sldId id="1071" r:id="rId44"/>
    <p:sldId id="1090" r:id="rId45"/>
    <p:sldId id="1074" r:id="rId46"/>
    <p:sldId id="1070" r:id="rId47"/>
    <p:sldId id="1077" r:id="rId48"/>
    <p:sldId id="1091" r:id="rId49"/>
    <p:sldId id="1073" r:id="rId50"/>
    <p:sldId id="1080" r:id="rId51"/>
    <p:sldId id="1089" r:id="rId52"/>
    <p:sldId id="1072" r:id="rId53"/>
    <p:sldId id="1094" r:id="rId54"/>
    <p:sldId id="1095" r:id="rId55"/>
    <p:sldId id="1096" r:id="rId5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A1A1"/>
    <a:srgbClr val="BA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2E83B-BD80-45FE-AFC7-E46BC126C018}" v="2" dt="2020-02-19T16:28:07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 autoAdjust="0"/>
    <p:restoredTop sz="90364" autoAdjust="0"/>
  </p:normalViewPr>
  <p:slideViewPr>
    <p:cSldViewPr snapToGrid="0" showGuides="1">
      <p:cViewPr varScale="1">
        <p:scale>
          <a:sx n="96" d="100"/>
          <a:sy n="96" d="100"/>
        </p:scale>
        <p:origin x="10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Plaumann" userId="ddbb2a89c1690a35" providerId="LiveId" clId="{7517DBE3-7C4F-4CA6-B21E-6C5038AF51A2}"/>
    <pc:docChg chg="undo custSel addSld delSld modSld sldOrd">
      <pc:chgData name="Susanne Plaumann" userId="ddbb2a89c1690a35" providerId="LiveId" clId="{7517DBE3-7C4F-4CA6-B21E-6C5038AF51A2}" dt="2020-02-04T15:02:35.680" v="875" actId="1076"/>
      <pc:docMkLst>
        <pc:docMk/>
      </pc:docMkLst>
      <pc:sldChg chg="addSp delSp modSp del mod">
        <pc:chgData name="Susanne Plaumann" userId="ddbb2a89c1690a35" providerId="LiveId" clId="{7517DBE3-7C4F-4CA6-B21E-6C5038AF51A2}" dt="2020-02-03T15:51:11.160" v="674" actId="47"/>
        <pc:sldMkLst>
          <pc:docMk/>
          <pc:sldMk cId="3543038129" sldId="258"/>
        </pc:sldMkLst>
        <pc:spChg chg="mod">
          <ac:chgData name="Susanne Plaumann" userId="ddbb2a89c1690a35" providerId="LiveId" clId="{7517DBE3-7C4F-4CA6-B21E-6C5038AF51A2}" dt="2020-02-03T15:51:06.104" v="672" actId="21"/>
          <ac:spMkLst>
            <pc:docMk/>
            <pc:sldMk cId="3543038129" sldId="258"/>
            <ac:spMk id="2" creationId="{165859AF-6D98-4EB5-B3B5-E3D9E66866F4}"/>
          </ac:spMkLst>
        </pc:spChg>
        <pc:spChg chg="add del mod">
          <ac:chgData name="Susanne Plaumann" userId="ddbb2a89c1690a35" providerId="LiveId" clId="{7517DBE3-7C4F-4CA6-B21E-6C5038AF51A2}" dt="2020-02-03T15:31:13.256" v="84" actId="478"/>
          <ac:spMkLst>
            <pc:docMk/>
            <pc:sldMk cId="3543038129" sldId="258"/>
            <ac:spMk id="3" creationId="{BEA84B00-1411-40EE-8B65-30508460C8EC}"/>
          </ac:spMkLst>
        </pc:spChg>
        <pc:spChg chg="add mod">
          <ac:chgData name="Susanne Plaumann" userId="ddbb2a89c1690a35" providerId="LiveId" clId="{7517DBE3-7C4F-4CA6-B21E-6C5038AF51A2}" dt="2020-02-03T15:31:45.803" v="87" actId="13822"/>
          <ac:spMkLst>
            <pc:docMk/>
            <pc:sldMk cId="3543038129" sldId="258"/>
            <ac:spMk id="4" creationId="{6A5DF57F-3E43-4C76-9950-72BE5EE6BADD}"/>
          </ac:spMkLst>
        </pc:spChg>
        <pc:spChg chg="add del mod">
          <ac:chgData name="Susanne Plaumann" userId="ddbb2a89c1690a35" providerId="LiveId" clId="{7517DBE3-7C4F-4CA6-B21E-6C5038AF51A2}" dt="2020-02-03T15:32:13.212" v="89" actId="931"/>
          <ac:spMkLst>
            <pc:docMk/>
            <pc:sldMk cId="3543038129" sldId="258"/>
            <ac:spMk id="6" creationId="{63A219BD-3B0B-4DE3-A056-F13C66F96D31}"/>
          </ac:spMkLst>
        </pc:spChg>
        <pc:spChg chg="del">
          <ac:chgData name="Susanne Plaumann" userId="ddbb2a89c1690a35" providerId="LiveId" clId="{7517DBE3-7C4F-4CA6-B21E-6C5038AF51A2}" dt="2020-02-03T15:30:56.368" v="82" actId="478"/>
          <ac:spMkLst>
            <pc:docMk/>
            <pc:sldMk cId="3543038129" sldId="258"/>
            <ac:spMk id="10" creationId="{D13E19E4-234D-4D5E-B2AD-9E5CB09E0B42}"/>
          </ac:spMkLst>
        </pc:spChg>
        <pc:spChg chg="mod">
          <ac:chgData name="Susanne Plaumann" userId="ddbb2a89c1690a35" providerId="LiveId" clId="{7517DBE3-7C4F-4CA6-B21E-6C5038AF51A2}" dt="2020-02-03T15:49:44.175" v="663" actId="113"/>
          <ac:spMkLst>
            <pc:docMk/>
            <pc:sldMk cId="3543038129" sldId="258"/>
            <ac:spMk id="11" creationId="{B9791798-855B-4704-9FE4-1AC050A4CD3B}"/>
          </ac:spMkLst>
        </pc:spChg>
        <pc:spChg chg="mod">
          <ac:chgData name="Susanne Plaumann" userId="ddbb2a89c1690a35" providerId="LiveId" clId="{7517DBE3-7C4F-4CA6-B21E-6C5038AF51A2}" dt="2020-02-03T15:47:41.749" v="590" actId="113"/>
          <ac:spMkLst>
            <pc:docMk/>
            <pc:sldMk cId="3543038129" sldId="258"/>
            <ac:spMk id="12" creationId="{265D4FF1-AEC0-4DB8-9211-EAA784024775}"/>
          </ac:spMkLst>
        </pc:spChg>
        <pc:picChg chg="del">
          <ac:chgData name="Susanne Plaumann" userId="ddbb2a89c1690a35" providerId="LiveId" clId="{7517DBE3-7C4F-4CA6-B21E-6C5038AF51A2}" dt="2020-02-03T15:31:51.374" v="88" actId="478"/>
          <ac:picMkLst>
            <pc:docMk/>
            <pc:sldMk cId="3543038129" sldId="258"/>
            <ac:picMk id="9" creationId="{B0B99126-DFF3-4C50-9DE9-8AB6CCF266D9}"/>
          </ac:picMkLst>
        </pc:picChg>
        <pc:picChg chg="add mod">
          <ac:chgData name="Susanne Plaumann" userId="ddbb2a89c1690a35" providerId="LiveId" clId="{7517DBE3-7C4F-4CA6-B21E-6C5038AF51A2}" dt="2020-02-03T15:32:46.585" v="93" actId="1076"/>
          <ac:picMkLst>
            <pc:docMk/>
            <pc:sldMk cId="3543038129" sldId="258"/>
            <ac:picMk id="14" creationId="{7143194C-8283-4C2D-BB39-239C594E8AEB}"/>
          </ac:picMkLst>
        </pc:picChg>
      </pc:sldChg>
      <pc:sldChg chg="modSp add del mod">
        <pc:chgData name="Susanne Plaumann" userId="ddbb2a89c1690a35" providerId="LiveId" clId="{7517DBE3-7C4F-4CA6-B21E-6C5038AF51A2}" dt="2020-02-03T15:43:23.577" v="337" actId="47"/>
        <pc:sldMkLst>
          <pc:docMk/>
          <pc:sldMk cId="1945144135" sldId="1097"/>
        </pc:sldMkLst>
        <pc:spChg chg="mod">
          <ac:chgData name="Susanne Plaumann" userId="ddbb2a89c1690a35" providerId="LiveId" clId="{7517DBE3-7C4F-4CA6-B21E-6C5038AF51A2}" dt="2020-02-03T15:42:05.678" v="264" actId="20577"/>
          <ac:spMkLst>
            <pc:docMk/>
            <pc:sldMk cId="1945144135" sldId="1097"/>
            <ac:spMk id="2" creationId="{165859AF-6D98-4EB5-B3B5-E3D9E66866F4}"/>
          </ac:spMkLst>
        </pc:spChg>
        <pc:spChg chg="mod">
          <ac:chgData name="Susanne Plaumann" userId="ddbb2a89c1690a35" providerId="LiveId" clId="{7517DBE3-7C4F-4CA6-B21E-6C5038AF51A2}" dt="2020-02-03T15:42:17.815" v="291" actId="20577"/>
          <ac:spMkLst>
            <pc:docMk/>
            <pc:sldMk cId="1945144135" sldId="1097"/>
            <ac:spMk id="11" creationId="{B9791798-855B-4704-9FE4-1AC050A4CD3B}"/>
          </ac:spMkLst>
        </pc:spChg>
        <pc:spChg chg="mod">
          <ac:chgData name="Susanne Plaumann" userId="ddbb2a89c1690a35" providerId="LiveId" clId="{7517DBE3-7C4F-4CA6-B21E-6C5038AF51A2}" dt="2020-02-03T15:42:44.830" v="336" actId="20577"/>
          <ac:spMkLst>
            <pc:docMk/>
            <pc:sldMk cId="1945144135" sldId="1097"/>
            <ac:spMk id="12" creationId="{265D4FF1-AEC0-4DB8-9211-EAA784024775}"/>
          </ac:spMkLst>
        </pc:spChg>
      </pc:sldChg>
      <pc:sldChg chg="modSp add mod ord">
        <pc:chgData name="Susanne Plaumann" userId="ddbb2a89c1690a35" providerId="LiveId" clId="{7517DBE3-7C4F-4CA6-B21E-6C5038AF51A2}" dt="2020-02-03T16:22:58.089" v="697" actId="20577"/>
        <pc:sldMkLst>
          <pc:docMk/>
          <pc:sldMk cId="2488570272" sldId="1097"/>
        </pc:sldMkLst>
        <pc:spChg chg="mod">
          <ac:chgData name="Susanne Plaumann" userId="ddbb2a89c1690a35" providerId="LiveId" clId="{7517DBE3-7C4F-4CA6-B21E-6C5038AF51A2}" dt="2020-02-03T15:51:08.361" v="673"/>
          <ac:spMkLst>
            <pc:docMk/>
            <pc:sldMk cId="2488570272" sldId="1097"/>
            <ac:spMk id="2" creationId="{165859AF-6D98-4EB5-B3B5-E3D9E66866F4}"/>
          </ac:spMkLst>
        </pc:spChg>
        <pc:spChg chg="mod">
          <ac:chgData name="Susanne Plaumann" userId="ddbb2a89c1690a35" providerId="LiveId" clId="{7517DBE3-7C4F-4CA6-B21E-6C5038AF51A2}" dt="2020-02-03T16:22:58.089" v="697" actId="20577"/>
          <ac:spMkLst>
            <pc:docMk/>
            <pc:sldMk cId="2488570272" sldId="1097"/>
            <ac:spMk id="11" creationId="{B9791798-855B-4704-9FE4-1AC050A4CD3B}"/>
          </ac:spMkLst>
        </pc:spChg>
        <pc:spChg chg="mod">
          <ac:chgData name="Susanne Plaumann" userId="ddbb2a89c1690a35" providerId="LiveId" clId="{7517DBE3-7C4F-4CA6-B21E-6C5038AF51A2}" dt="2020-02-03T15:51:26.598" v="676" actId="113"/>
          <ac:spMkLst>
            <pc:docMk/>
            <pc:sldMk cId="2488570272" sldId="1097"/>
            <ac:spMk id="12" creationId="{265D4FF1-AEC0-4DB8-9211-EAA784024775}"/>
          </ac:spMkLst>
        </pc:spChg>
      </pc:sldChg>
      <pc:sldChg chg="modSp add mod">
        <pc:chgData name="Susanne Plaumann" userId="ddbb2a89c1690a35" providerId="LiveId" clId="{7517DBE3-7C4F-4CA6-B21E-6C5038AF51A2}" dt="2020-02-03T15:53:45.918" v="693" actId="20577"/>
        <pc:sldMkLst>
          <pc:docMk/>
          <pc:sldMk cId="1339057672" sldId="1098"/>
        </pc:sldMkLst>
        <pc:spChg chg="mod">
          <ac:chgData name="Susanne Plaumann" userId="ddbb2a89c1690a35" providerId="LiveId" clId="{7517DBE3-7C4F-4CA6-B21E-6C5038AF51A2}" dt="2020-02-03T15:50:54.116" v="671"/>
          <ac:spMkLst>
            <pc:docMk/>
            <pc:sldMk cId="1339057672" sldId="1098"/>
            <ac:spMk id="2" creationId="{165859AF-6D98-4EB5-B3B5-E3D9E66866F4}"/>
          </ac:spMkLst>
        </pc:spChg>
        <pc:spChg chg="mod">
          <ac:chgData name="Susanne Plaumann" userId="ddbb2a89c1690a35" providerId="LiveId" clId="{7517DBE3-7C4F-4CA6-B21E-6C5038AF51A2}" dt="2020-02-03T15:53:45.918" v="693" actId="20577"/>
          <ac:spMkLst>
            <pc:docMk/>
            <pc:sldMk cId="1339057672" sldId="1098"/>
            <ac:spMk id="11" creationId="{B9791798-855B-4704-9FE4-1AC050A4CD3B}"/>
          </ac:spMkLst>
        </pc:spChg>
        <pc:spChg chg="mod">
          <ac:chgData name="Susanne Plaumann" userId="ddbb2a89c1690a35" providerId="LiveId" clId="{7517DBE3-7C4F-4CA6-B21E-6C5038AF51A2}" dt="2020-02-03T15:53:10.193" v="691" actId="790"/>
          <ac:spMkLst>
            <pc:docMk/>
            <pc:sldMk cId="1339057672" sldId="1098"/>
            <ac:spMk id="12" creationId="{265D4FF1-AEC0-4DB8-9211-EAA784024775}"/>
          </ac:spMkLst>
        </pc:spChg>
      </pc:sldChg>
      <pc:sldChg chg="addSp delSp modSp add mod">
        <pc:chgData name="Susanne Plaumann" userId="ddbb2a89c1690a35" providerId="LiveId" clId="{7517DBE3-7C4F-4CA6-B21E-6C5038AF51A2}" dt="2020-02-04T15:02:35.680" v="875" actId="1076"/>
        <pc:sldMkLst>
          <pc:docMk/>
          <pc:sldMk cId="252899371" sldId="1099"/>
        </pc:sldMkLst>
        <pc:spChg chg="mod">
          <ac:chgData name="Susanne Plaumann" userId="ddbb2a89c1690a35" providerId="LiveId" clId="{7517DBE3-7C4F-4CA6-B21E-6C5038AF51A2}" dt="2020-02-04T15:01:13.429" v="838" actId="20577"/>
          <ac:spMkLst>
            <pc:docMk/>
            <pc:sldMk cId="252899371" sldId="1099"/>
            <ac:spMk id="2" creationId="{6D5F4F0F-BCD2-49EB-B52B-BCC5C1516DB0}"/>
          </ac:spMkLst>
        </pc:spChg>
        <pc:spChg chg="add mod">
          <ac:chgData name="Susanne Plaumann" userId="ddbb2a89c1690a35" providerId="LiveId" clId="{7517DBE3-7C4F-4CA6-B21E-6C5038AF51A2}" dt="2020-02-04T15:02:35.680" v="875" actId="1076"/>
          <ac:spMkLst>
            <pc:docMk/>
            <pc:sldMk cId="252899371" sldId="1099"/>
            <ac:spMk id="3" creationId="{C1076B0D-1D74-4FE2-B848-EFB9791D095D}"/>
          </ac:spMkLst>
        </pc:spChg>
        <pc:spChg chg="del">
          <ac:chgData name="Susanne Plaumann" userId="ddbb2a89c1690a35" providerId="LiveId" clId="{7517DBE3-7C4F-4CA6-B21E-6C5038AF51A2}" dt="2020-02-04T13:38:14.430" v="699" actId="478"/>
          <ac:spMkLst>
            <pc:docMk/>
            <pc:sldMk cId="252899371" sldId="1099"/>
            <ac:spMk id="9" creationId="{849439CC-BAA6-488E-BA77-CE6F552105BA}"/>
          </ac:spMkLst>
        </pc:spChg>
        <pc:graphicFrameChg chg="mod">
          <ac:chgData name="Susanne Plaumann" userId="ddbb2a89c1690a35" providerId="LiveId" clId="{7517DBE3-7C4F-4CA6-B21E-6C5038AF51A2}" dt="2020-02-04T13:38:43.255" v="717" actId="20577"/>
          <ac:graphicFrameMkLst>
            <pc:docMk/>
            <pc:sldMk cId="252899371" sldId="1099"/>
            <ac:graphicFrameMk id="6" creationId="{DD219BBD-139D-4415-9363-F81C37BB30A3}"/>
          </ac:graphicFrameMkLst>
        </pc:graphicFrameChg>
        <pc:graphicFrameChg chg="del">
          <ac:chgData name="Susanne Plaumann" userId="ddbb2a89c1690a35" providerId="LiveId" clId="{7517DBE3-7C4F-4CA6-B21E-6C5038AF51A2}" dt="2020-02-04T13:38:18.085" v="700" actId="478"/>
          <ac:graphicFrameMkLst>
            <pc:docMk/>
            <pc:sldMk cId="252899371" sldId="1099"/>
            <ac:graphicFrameMk id="7" creationId="{4C4769C3-ED00-427D-B083-E1BD696C5871}"/>
          </ac:graphicFrameMkLst>
        </pc:graphicFrameChg>
        <pc:graphicFrameChg chg="add mod">
          <ac:chgData name="Susanne Plaumann" userId="ddbb2a89c1690a35" providerId="LiveId" clId="{7517DBE3-7C4F-4CA6-B21E-6C5038AF51A2}" dt="2020-02-04T15:02:06.760" v="872" actId="1076"/>
          <ac:graphicFrameMkLst>
            <pc:docMk/>
            <pc:sldMk cId="252899371" sldId="1099"/>
            <ac:graphicFrameMk id="8" creationId="{E041E5A4-0694-4322-9A41-253B489F7A10}"/>
          </ac:graphicFrameMkLst>
        </pc:graphicFrameChg>
      </pc:sldChg>
    </pc:docChg>
  </pc:docChgLst>
  <pc:docChgLst>
    <pc:chgData name="Susanne Plaumann" userId="ddbb2a89c1690a35" providerId="LiveId" clId="{CB4C708C-2066-4039-9966-8F7DBD9CF056}"/>
    <pc:docChg chg="modSld">
      <pc:chgData name="Susanne Plaumann" userId="ddbb2a89c1690a35" providerId="LiveId" clId="{CB4C708C-2066-4039-9966-8F7DBD9CF056}" dt="2020-01-23T12:37:56.574" v="40" actId="6549"/>
      <pc:docMkLst>
        <pc:docMk/>
      </pc:docMkLst>
      <pc:sldChg chg="modSp mod">
        <pc:chgData name="Susanne Plaumann" userId="ddbb2a89c1690a35" providerId="LiveId" clId="{CB4C708C-2066-4039-9966-8F7DBD9CF056}" dt="2020-01-23T12:37:56.574" v="40" actId="6549"/>
        <pc:sldMkLst>
          <pc:docMk/>
          <pc:sldMk cId="984480767" sldId="1070"/>
        </pc:sldMkLst>
        <pc:spChg chg="mod">
          <ac:chgData name="Susanne Plaumann" userId="ddbb2a89c1690a35" providerId="LiveId" clId="{CB4C708C-2066-4039-9966-8F7DBD9CF056}" dt="2020-01-23T12:37:56.574" v="40" actId="6549"/>
          <ac:spMkLst>
            <pc:docMk/>
            <pc:sldMk cId="984480767" sldId="1070"/>
            <ac:spMk id="2" creationId="{2DC8DDA6-FBC6-4353-B015-C7B1BDBC2B6D}"/>
          </ac:spMkLst>
        </pc:spChg>
      </pc:sldChg>
      <pc:sldChg chg="modSp mod">
        <pc:chgData name="Susanne Plaumann" userId="ddbb2a89c1690a35" providerId="LiveId" clId="{CB4C708C-2066-4039-9966-8F7DBD9CF056}" dt="2020-01-23T12:37:50.068" v="39" actId="20577"/>
        <pc:sldMkLst>
          <pc:docMk/>
          <pc:sldMk cId="3240305610" sldId="1074"/>
        </pc:sldMkLst>
        <pc:spChg chg="mod">
          <ac:chgData name="Susanne Plaumann" userId="ddbb2a89c1690a35" providerId="LiveId" clId="{CB4C708C-2066-4039-9966-8F7DBD9CF056}" dt="2020-01-23T12:37:50.068" v="39" actId="20577"/>
          <ac:spMkLst>
            <pc:docMk/>
            <pc:sldMk cId="3240305610" sldId="1074"/>
            <ac:spMk id="2" creationId="{2DC8DDA6-FBC6-4353-B015-C7B1BDBC2B6D}"/>
          </ac:spMkLst>
        </pc:spChg>
      </pc:sldChg>
    </pc:docChg>
  </pc:docChgLst>
  <pc:docChgLst>
    <pc:chgData name="Susanne Plaumann" userId="ddbb2a89c1690a35" providerId="LiveId" clId="{8252E83B-BD80-45FE-AFC7-E46BC126C018}"/>
    <pc:docChg chg="modSld">
      <pc:chgData name="Susanne Plaumann" userId="ddbb2a89c1690a35" providerId="LiveId" clId="{8252E83B-BD80-45FE-AFC7-E46BC126C018}" dt="2020-02-19T16:28:07.095" v="9" actId="115"/>
      <pc:docMkLst>
        <pc:docMk/>
      </pc:docMkLst>
      <pc:sldChg chg="modSp mod">
        <pc:chgData name="Susanne Plaumann" userId="ddbb2a89c1690a35" providerId="LiveId" clId="{8252E83B-BD80-45FE-AFC7-E46BC126C018}" dt="2020-02-19T16:28:07.095" v="9" actId="115"/>
        <pc:sldMkLst>
          <pc:docMk/>
          <pc:sldMk cId="339706076" sldId="1062"/>
        </pc:sldMkLst>
        <pc:spChg chg="mod">
          <ac:chgData name="Susanne Plaumann" userId="ddbb2a89c1690a35" providerId="LiveId" clId="{8252E83B-BD80-45FE-AFC7-E46BC126C018}" dt="2020-02-19T16:27:29.691" v="8" actId="20577"/>
          <ac:spMkLst>
            <pc:docMk/>
            <pc:sldMk cId="339706076" sldId="1062"/>
            <ac:spMk id="19" creationId="{6491CC2D-4008-438B-83A2-A2EFBB00ED2B}"/>
          </ac:spMkLst>
        </pc:spChg>
        <pc:spChg chg="mod">
          <ac:chgData name="Susanne Plaumann" userId="ddbb2a89c1690a35" providerId="LiveId" clId="{8252E83B-BD80-45FE-AFC7-E46BC126C018}" dt="2020-02-19T16:27:18.148" v="4" actId="14100"/>
          <ac:spMkLst>
            <pc:docMk/>
            <pc:sldMk cId="339706076" sldId="1062"/>
            <ac:spMk id="24" creationId="{C5126D64-E7B9-4298-AA81-F6FD14BF0E54}"/>
          </ac:spMkLst>
        </pc:spChg>
        <pc:graphicFrameChg chg="mod">
          <ac:chgData name="Susanne Plaumann" userId="ddbb2a89c1690a35" providerId="LiveId" clId="{8252E83B-BD80-45FE-AFC7-E46BC126C018}" dt="2020-02-19T16:28:07.095" v="9" actId="115"/>
          <ac:graphicFrameMkLst>
            <pc:docMk/>
            <pc:sldMk cId="339706076" sldId="1062"/>
            <ac:graphicFrameMk id="10" creationId="{CF266017-3903-4BBF-BB70-DA38C912FA97}"/>
          </ac:graphicFrameMkLst>
        </pc:graphicFrameChg>
        <pc:graphicFrameChg chg="mod">
          <ac:chgData name="Susanne Plaumann" userId="ddbb2a89c1690a35" providerId="LiveId" clId="{8252E83B-BD80-45FE-AFC7-E46BC126C018}" dt="2020-02-19T16:26:08.764" v="0" actId="115"/>
          <ac:graphicFrameMkLst>
            <pc:docMk/>
            <pc:sldMk cId="339706076" sldId="1062"/>
            <ac:graphicFrameMk id="18" creationId="{A626E272-9CAC-4026-B440-E9BE584A4D5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2-jähriger
Ausbildungsberuf</c:v>
                </c:pt>
                <c:pt idx="1">
                  <c:v>3- oder 3,5-jähriger
Ausbildungsberuf</c:v>
                </c:pt>
                <c:pt idx="2">
                  <c:v>3- oder 3,5-jähriger
Ausbildungsberuf</c:v>
                </c:pt>
                <c:pt idx="3">
                  <c:v>2-jähriger
Ausbildungsberuf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32-4FE9-B377-C7C5CE48BF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2A5-420F-95E0-E29B1819633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2A5-420F-95E0-E29B1819633A}"/>
              </c:ext>
            </c:extLst>
          </c:dPt>
          <c:cat>
            <c:strRef>
              <c:f>Sheet1!$A$2:$A$5</c:f>
              <c:strCache>
                <c:ptCount val="4"/>
                <c:pt idx="0">
                  <c:v>2-jähriger
Ausbildungsberuf</c:v>
                </c:pt>
                <c:pt idx="1">
                  <c:v>3- oder 3,5-jähriger
Ausbildungsberuf</c:v>
                </c:pt>
                <c:pt idx="2">
                  <c:v>3- oder 3,5-jähriger
Ausbildungsberuf</c:v>
                </c:pt>
                <c:pt idx="3">
                  <c:v>2-jähriger
Ausbildungsberuf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32-4FE9-B377-C7C5CE48B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00"/>
        <c:axId val="1224726592"/>
        <c:axId val="1224726920"/>
      </c:barChart>
      <c:catAx>
        <c:axId val="1224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24726920"/>
        <c:crosses val="autoZero"/>
        <c:auto val="1"/>
        <c:lblAlgn val="ctr"/>
        <c:lblOffset val="100"/>
        <c:noMultiLvlLbl val="0"/>
      </c:catAx>
      <c:valAx>
        <c:axId val="1224726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247265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Ausbildungszeiten/Woche</a:t>
            </a:r>
            <a:r>
              <a:rPr lang="de-DE" baseline="0" dirty="0"/>
              <a:t> im Betrieb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Ausbildungszeiten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Montag</c:v>
                </c:pt>
                <c:pt idx="1">
                  <c:v>Dienstag</c:v>
                </c:pt>
                <c:pt idx="2">
                  <c:v>Mittwoch</c:v>
                </c:pt>
                <c:pt idx="3">
                  <c:v>Donnerstag</c:v>
                </c:pt>
                <c:pt idx="4">
                  <c:v>Freitag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7.5</c:v>
                </c:pt>
                <c:pt idx="1">
                  <c:v>7.5</c:v>
                </c:pt>
                <c:pt idx="2">
                  <c:v>7.5</c:v>
                </c:pt>
                <c:pt idx="3">
                  <c:v>7.5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C-4097-897A-16D86BF3C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120001536"/>
        <c:axId val="2119996288"/>
      </c:barChart>
      <c:catAx>
        <c:axId val="212000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19996288"/>
        <c:crosses val="autoZero"/>
        <c:auto val="1"/>
        <c:lblAlgn val="ctr"/>
        <c:lblOffset val="100"/>
        <c:noMultiLvlLbl val="0"/>
      </c:catAx>
      <c:valAx>
        <c:axId val="211999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015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400" dirty="0"/>
              <a:t>Mindest</a:t>
            </a:r>
            <a:r>
              <a:rPr lang="de-DE" sz="2400" baseline="0" dirty="0"/>
              <a:t>v</a:t>
            </a:r>
            <a:r>
              <a:rPr lang="de-DE" sz="2400" dirty="0"/>
              <a:t>ergütung 1. Ausbildungsjahr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47-45BE-917D-CC1A221AD54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7-45BE-917D-CC1A221AD54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C47-45BE-917D-CC1A221AD54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7-45BE-917D-CC1A221AD5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"€"#,##0</c:formatCode>
                <c:ptCount val="4"/>
                <c:pt idx="0">
                  <c:v>515</c:v>
                </c:pt>
                <c:pt idx="1">
                  <c:v>550</c:v>
                </c:pt>
                <c:pt idx="2">
                  <c:v>585</c:v>
                </c:pt>
                <c:pt idx="3">
                  <c:v>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6-402D-A618-0952F5DD83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0"/>
        <c:axId val="1301159472"/>
        <c:axId val="1301153240"/>
      </c:barChart>
      <c:catAx>
        <c:axId val="130115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01153240"/>
        <c:crosses val="autoZero"/>
        <c:auto val="1"/>
        <c:lblAlgn val="ctr"/>
        <c:lblOffset val="100"/>
        <c:noMultiLvlLbl val="0"/>
      </c:catAx>
      <c:valAx>
        <c:axId val="1301153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" sourceLinked="1"/>
        <c:majorTickMark val="none"/>
        <c:minorTickMark val="none"/>
        <c:tickLblPos val="nextTo"/>
        <c:crossAx val="130115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Steigerung</a:t>
            </a:r>
            <a:r>
              <a:rPr lang="en-US" sz="2400" b="1" baseline="0" dirty="0"/>
              <a:t> </a:t>
            </a:r>
            <a:r>
              <a:rPr lang="en-US" sz="2400" b="1" dirty="0" err="1"/>
              <a:t>Vergütung</a:t>
            </a:r>
            <a:r>
              <a:rPr lang="en-US" sz="2400" b="1" dirty="0"/>
              <a:t> je </a:t>
            </a:r>
            <a:r>
              <a:rPr lang="en-US" sz="2400" b="1" dirty="0" err="1"/>
              <a:t>Ausbildungsjahr</a:t>
            </a:r>
            <a:endParaRPr 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Vergütung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1. Ausbildungjahr</c:v>
                </c:pt>
                <c:pt idx="1">
                  <c:v>2. Ausbildungsjahr</c:v>
                </c:pt>
                <c:pt idx="2">
                  <c:v>3. Ausbildungsjahr</c:v>
                </c:pt>
                <c:pt idx="3">
                  <c:v>4. Ausbildungsjahr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118</c:v>
                </c:pt>
                <c:pt idx="2">
                  <c:v>135</c:v>
                </c:pt>
                <c:pt idx="3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A6-402D-A618-0952F5DD8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0"/>
        <c:axId val="1301159472"/>
        <c:axId val="1301153240"/>
      </c:barChart>
      <c:catAx>
        <c:axId val="130115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01153240"/>
        <c:crosses val="autoZero"/>
        <c:auto val="1"/>
        <c:lblAlgn val="ctr"/>
        <c:lblOffset val="100"/>
        <c:noMultiLvlLbl val="0"/>
      </c:catAx>
      <c:valAx>
        <c:axId val="1301153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115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Vergütung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818-4F90-827D-4715E28488F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18-4F90-827D-4715E28488F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18-4F90-827D-4715E28488F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18-4F90-827D-4715E28488F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18-4F90-827D-4715E28488F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223477500095092E-2"/>
                      <c:h val="0.108515127990516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818-4F90-827D-4715E2848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Tarifvertrag 
bis Neuverhandlung
(z. B. Friseur)</c:v>
                </c:pt>
                <c:pt idx="1">
                  <c:v>Mindestvergütung
lt. BBiG</c:v>
                </c:pt>
                <c:pt idx="2">
                  <c:v>Tarifvertrag 
(z. B. Kfm. f. Büromanagemnt)</c:v>
                </c:pt>
                <c:pt idx="3">
                  <c:v>Mindestvergütung nicht 
tariflich gebundener Verträge,
wenn Vertrag im Geltungsbereich eines Tarifvertrages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325</c:v>
                </c:pt>
                <c:pt idx="1">
                  <c:v>515</c:v>
                </c:pt>
                <c:pt idx="2">
                  <c:v>929</c:v>
                </c:pt>
                <c:pt idx="3">
                  <c:v>743.2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8-4F90-827D-4715E2848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9"/>
        <c:axId val="1029359240"/>
        <c:axId val="1029355304"/>
      </c:barChart>
      <c:catAx>
        <c:axId val="102935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29355304"/>
        <c:crosses val="autoZero"/>
        <c:auto val="1"/>
        <c:lblAlgn val="ctr"/>
        <c:lblOffset val="100"/>
        <c:noMultiLvlLbl val="0"/>
      </c:catAx>
      <c:valAx>
        <c:axId val="1029355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Höhe</a:t>
                </a:r>
                <a:r>
                  <a:rPr lang="en-US" baseline="0" dirty="0"/>
                  <a:t> in </a:t>
                </a:r>
                <a:r>
                  <a:rPr lang="en-US" dirty="0"/>
                  <a:t>EUR</a:t>
                </a:r>
                <a:endParaRPr lang="de-D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2935924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2-jähriger
Ausbildungsberuf</c:v>
                </c:pt>
                <c:pt idx="1">
                  <c:v>3- oder 3,5-jähriger
Ausbildungsberuf</c:v>
                </c:pt>
                <c:pt idx="2">
                  <c:v>  </c:v>
                </c:pt>
                <c:pt idx="3">
                  <c:v> 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32-4FE9-B377-C7C5CE48BF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827-40B7-B668-A90EC9670ED9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27-40B7-B668-A90EC9670ED9}"/>
              </c:ext>
            </c:extLst>
          </c:dPt>
          <c:cat>
            <c:strRef>
              <c:f>Sheet1!$A$2:$A$5</c:f>
              <c:strCache>
                <c:ptCount val="4"/>
                <c:pt idx="0">
                  <c:v>2-jähriger
Ausbildungsberuf</c:v>
                </c:pt>
                <c:pt idx="1">
                  <c:v>3- oder 3,5-jähriger
Ausbildungsberuf</c:v>
                </c:pt>
                <c:pt idx="2">
                  <c:v>  </c:v>
                </c:pt>
                <c:pt idx="3">
                  <c:v> 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32-4FE9-B377-C7C5CE48B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100"/>
        <c:axId val="1224726592"/>
        <c:axId val="1224726920"/>
      </c:barChart>
      <c:catAx>
        <c:axId val="1224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24726920"/>
        <c:crosses val="autoZero"/>
        <c:auto val="1"/>
        <c:lblAlgn val="ctr"/>
        <c:lblOffset val="100"/>
        <c:noMultiLvlLbl val="0"/>
      </c:catAx>
      <c:valAx>
        <c:axId val="1224726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247265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Reduzierung tägliche Ausbildungszeit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Vollzeit</c:v>
                </c:pt>
                <c:pt idx="1">
                  <c:v>Teilzeit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65-4B57-AF34-0BC07F7C6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2120031712"/>
        <c:axId val="2120036960"/>
      </c:barChart>
      <c:catAx>
        <c:axId val="212003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36960"/>
        <c:crosses val="autoZero"/>
        <c:auto val="1"/>
        <c:lblAlgn val="ctr"/>
        <c:lblOffset val="100"/>
        <c:noMultiLvlLbl val="0"/>
      </c:catAx>
      <c:valAx>
        <c:axId val="212003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Stunden/Tag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3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4785529566157172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Reduzierung wöchentliche Ausbildungszeit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Vollzeit</c:v>
                </c:pt>
                <c:pt idx="1">
                  <c:v>Teilzeit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D-41B7-8804-515F7B6B1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1039755728"/>
        <c:axId val="1039756712"/>
      </c:barChart>
      <c:catAx>
        <c:axId val="103975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39756712"/>
        <c:crosses val="autoZero"/>
        <c:auto val="1"/>
        <c:lblAlgn val="ctr"/>
        <c:lblOffset val="100"/>
        <c:noMultiLvlLbl val="0"/>
      </c:catAx>
      <c:valAx>
        <c:axId val="103975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Stunden/Woche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3975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Reduzierung</a:t>
            </a:r>
            <a:r>
              <a:rPr lang="en-US" dirty="0"/>
              <a:t> </a:t>
            </a:r>
            <a:r>
              <a:rPr lang="en-US" dirty="0" err="1"/>
              <a:t>wöchentliche</a:t>
            </a:r>
            <a:r>
              <a:rPr lang="en-US" dirty="0"/>
              <a:t> </a:t>
            </a:r>
            <a:r>
              <a:rPr lang="en-US" dirty="0" err="1"/>
              <a:t>Ausbildungszeit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Reduzierung tägliche Ausbildungszeit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Vollzeit</c:v>
                </c:pt>
                <c:pt idx="1">
                  <c:v>Teilzeit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65-4B57-AF34-0BC07F7C6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2120031712"/>
        <c:axId val="2120036960"/>
      </c:barChart>
      <c:catAx>
        <c:axId val="212003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36960"/>
        <c:crosses val="autoZero"/>
        <c:auto val="1"/>
        <c:lblAlgn val="ctr"/>
        <c:lblOffset val="100"/>
        <c:noMultiLvlLbl val="0"/>
      </c:catAx>
      <c:valAx>
        <c:axId val="212003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Stunden/Woche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3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Reduzierung</a:t>
            </a:r>
            <a:r>
              <a:rPr lang="en-US" dirty="0"/>
              <a:t> </a:t>
            </a:r>
            <a:r>
              <a:rPr lang="en-US" dirty="0" err="1"/>
              <a:t>Ausbildungsvergütung</a:t>
            </a:r>
            <a:endParaRPr lang="en-US" dirty="0"/>
          </a:p>
        </c:rich>
      </c:tx>
      <c:layout>
        <c:manualLayout>
          <c:xMode val="edge"/>
          <c:yMode val="edge"/>
          <c:x val="0.24785529566157172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Reduzierung wöchentliche Ausbildungszeit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Vollzeit</c:v>
                </c:pt>
                <c:pt idx="1">
                  <c:v>Teilzeit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700</c:v>
                </c:pt>
                <c:pt idx="1">
                  <c:v>437.5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D-41B7-8804-515F7B6B1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1039755728"/>
        <c:axId val="1039756712"/>
      </c:barChart>
      <c:catAx>
        <c:axId val="103975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39756712"/>
        <c:crosses val="autoZero"/>
        <c:auto val="1"/>
        <c:lblAlgn val="ctr"/>
        <c:lblOffset val="100"/>
        <c:noMultiLvlLbl val="0"/>
      </c:catAx>
      <c:valAx>
        <c:axId val="103975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Ausbildungsvergütung</a:t>
                </a:r>
                <a:r>
                  <a:rPr lang="en-US" baseline="0" dirty="0"/>
                  <a:t> in EUR/Monat</a:t>
                </a:r>
                <a:endParaRPr lang="de-D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3975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Anrechnung Berufsschultage</a:t>
            </a:r>
            <a:r>
              <a:rPr lang="de-DE" baseline="0" dirty="0"/>
              <a:t> </a:t>
            </a:r>
            <a:r>
              <a:rPr lang="de-DE" u="sng" baseline="0" dirty="0"/>
              <a:t>&lt;</a:t>
            </a:r>
            <a:r>
              <a:rPr lang="de-DE" baseline="0" dirty="0"/>
              <a:t> 5 Std.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Unterricht/Ausbildungszeit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E-439D-A122-8D1F51DF7F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Pausenzeiten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E-439D-A122-8D1F51DF7F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Ausbildung UN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CE-439D-A122-8D1F51DF7F8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gesetzl. Pausen UN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2CE-439D-A122-8D1F51DF7F8B}"/>
              </c:ext>
            </c:extLst>
          </c:dPt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CE-439D-A122-8D1F51DF7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485988984"/>
        <c:axId val="485989640"/>
      </c:barChart>
      <c:catAx>
        <c:axId val="48598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5989640"/>
        <c:crosses val="autoZero"/>
        <c:auto val="1"/>
        <c:lblAlgn val="ctr"/>
        <c:lblOffset val="100"/>
        <c:noMultiLvlLbl val="0"/>
      </c:catAx>
      <c:valAx>
        <c:axId val="48598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Minuten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5988984"/>
        <c:crosses val="autoZero"/>
        <c:crossBetween val="between"/>
        <c:majorUnit val="60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Anrechnung Berufsschultag </a:t>
            </a:r>
            <a:r>
              <a:rPr lang="de-DE" u="none" dirty="0"/>
              <a:t>&gt;</a:t>
            </a:r>
            <a:r>
              <a:rPr lang="de-DE" dirty="0"/>
              <a:t> 5 Std.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Unterricht/Ausbildungszeiten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C-4097-897A-16D86BF3CF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Pausenzeiten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DC-4097-897A-16D86BF3CF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Ausbildung UN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DC-4097-897A-16D86BF3CF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gesetzl. Pausen UN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Berufsschule</c:v>
                </c:pt>
                <c:pt idx="1">
                  <c:v>Betrieb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DC-4097-897A-16D86BF3C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2120001536"/>
        <c:axId val="2119996288"/>
      </c:barChart>
      <c:catAx>
        <c:axId val="212000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19996288"/>
        <c:crosses val="autoZero"/>
        <c:auto val="1"/>
        <c:lblAlgn val="ctr"/>
        <c:lblOffset val="100"/>
        <c:noMultiLvlLbl val="0"/>
      </c:catAx>
      <c:valAx>
        <c:axId val="211999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20001536"/>
        <c:crosses val="autoZero"/>
        <c:crossBetween val="between"/>
        <c:majorUnit val="60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Berufsschulwoche </a:t>
            </a:r>
            <a:r>
              <a:rPr lang="de-DE" u="sng" baseline="0" dirty="0"/>
              <a:t>&gt;</a:t>
            </a:r>
            <a:r>
              <a:rPr lang="de-DE" baseline="0" dirty="0"/>
              <a:t> 25 Std.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Unterrichtsstunden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Montag</c:v>
                </c:pt>
                <c:pt idx="1">
                  <c:v>Dienstag</c:v>
                </c:pt>
                <c:pt idx="2">
                  <c:v>Mittwoch</c:v>
                </c:pt>
                <c:pt idx="3">
                  <c:v>Donnerstag</c:v>
                </c:pt>
                <c:pt idx="4">
                  <c:v>Freitag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E-439D-A122-8D1F51DF7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85988984"/>
        <c:axId val="485989640"/>
      </c:barChart>
      <c:catAx>
        <c:axId val="48598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5989640"/>
        <c:crosses val="autoZero"/>
        <c:auto val="1"/>
        <c:lblAlgn val="ctr"/>
        <c:lblOffset val="100"/>
        <c:noMultiLvlLbl val="0"/>
      </c:catAx>
      <c:valAx>
        <c:axId val="48598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Unterrichtsstunden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598898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A78F32-6A58-4A98-97E9-A2FDC85118A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EAA87D24-DB20-49F7-A873-4A4A8C6B28D2}">
      <dgm:prSet phldrT="[Text]"/>
      <dgm:spPr/>
      <dgm:t>
        <a:bodyPr/>
        <a:lstStyle/>
        <a:p>
          <a:r>
            <a:rPr lang="en-US" dirty="0" err="1"/>
            <a:t>Zeiten</a:t>
          </a:r>
          <a:r>
            <a:rPr lang="en-US" dirty="0"/>
            <a:t> in der </a:t>
          </a:r>
          <a:r>
            <a:rPr lang="en-US" dirty="0" err="1"/>
            <a:t>Berufsausbildung</a:t>
          </a:r>
          <a:endParaRPr lang="de-DE" dirty="0"/>
        </a:p>
      </dgm:t>
    </dgm:pt>
    <dgm:pt modelId="{071A9E8A-B166-422B-A836-4FCAECB8DE48}" type="parTrans" cxnId="{BB2D927F-35A4-444A-934A-C7447FDEAA03}">
      <dgm:prSet/>
      <dgm:spPr/>
      <dgm:t>
        <a:bodyPr/>
        <a:lstStyle/>
        <a:p>
          <a:endParaRPr lang="de-DE"/>
        </a:p>
      </dgm:t>
    </dgm:pt>
    <dgm:pt modelId="{01A39C92-0113-4404-8CEF-08B0260752DD}" type="sibTrans" cxnId="{BB2D927F-35A4-444A-934A-C7447FDEAA03}">
      <dgm:prSet/>
      <dgm:spPr/>
      <dgm:t>
        <a:bodyPr/>
        <a:lstStyle/>
        <a:p>
          <a:endParaRPr lang="de-DE"/>
        </a:p>
      </dgm:t>
    </dgm:pt>
    <dgm:pt modelId="{B0729851-A282-45E9-9097-31DC1AB44D79}">
      <dgm:prSet phldrT="[Text]"/>
      <dgm:spPr/>
      <dgm:t>
        <a:bodyPr/>
        <a:lstStyle/>
        <a:p>
          <a:r>
            <a:rPr lang="en-US" dirty="0" err="1"/>
            <a:t>Ausbildungszeiten</a:t>
          </a:r>
          <a:r>
            <a:rPr lang="en-US" dirty="0"/>
            <a:t> je Tag </a:t>
          </a:r>
          <a:r>
            <a:rPr lang="en-US" dirty="0" err="1"/>
            <a:t>oder</a:t>
          </a:r>
          <a:r>
            <a:rPr lang="en-US" dirty="0"/>
            <a:t> </a:t>
          </a:r>
          <a:r>
            <a:rPr lang="en-US" dirty="0" err="1"/>
            <a:t>Woche</a:t>
          </a:r>
          <a:endParaRPr lang="de-DE" dirty="0"/>
        </a:p>
      </dgm:t>
    </dgm:pt>
    <dgm:pt modelId="{72E9128F-06AF-41FE-91E4-390FDD95BD5F}" type="parTrans" cxnId="{3C84BB64-F2CB-48BF-966D-BA182D50CBD5}">
      <dgm:prSet/>
      <dgm:spPr/>
      <dgm:t>
        <a:bodyPr/>
        <a:lstStyle/>
        <a:p>
          <a:endParaRPr lang="de-DE"/>
        </a:p>
      </dgm:t>
    </dgm:pt>
    <dgm:pt modelId="{29E3217A-010C-4835-8C21-C32EFE3A8BDA}" type="sibTrans" cxnId="{3C84BB64-F2CB-48BF-966D-BA182D50CBD5}">
      <dgm:prSet/>
      <dgm:spPr/>
      <dgm:t>
        <a:bodyPr/>
        <a:lstStyle/>
        <a:p>
          <a:endParaRPr lang="de-DE"/>
        </a:p>
      </dgm:t>
    </dgm:pt>
    <dgm:pt modelId="{E90D9484-B797-4854-AD05-E22917A64F5D}">
      <dgm:prSet phldrT="[Text]"/>
      <dgm:spPr/>
      <dgm:t>
        <a:bodyPr/>
        <a:lstStyle/>
        <a:p>
          <a:r>
            <a:rPr lang="en-US" dirty="0"/>
            <a:t>Dauer der </a:t>
          </a:r>
          <a:r>
            <a:rPr lang="en-US" dirty="0" err="1"/>
            <a:t>Ausbildung</a:t>
          </a:r>
          <a:endParaRPr lang="de-DE" dirty="0"/>
        </a:p>
      </dgm:t>
    </dgm:pt>
    <dgm:pt modelId="{CA2F3BFB-C546-4728-916E-2D8A4E5A4546}" type="parTrans" cxnId="{A0982B6D-E81F-4513-AC2F-C9B1AF8A6B97}">
      <dgm:prSet/>
      <dgm:spPr/>
      <dgm:t>
        <a:bodyPr/>
        <a:lstStyle/>
        <a:p>
          <a:endParaRPr lang="de-DE"/>
        </a:p>
      </dgm:t>
    </dgm:pt>
    <dgm:pt modelId="{98D316C9-4AA6-4C45-9124-34AC2230B5C1}" type="sibTrans" cxnId="{A0982B6D-E81F-4513-AC2F-C9B1AF8A6B97}">
      <dgm:prSet/>
      <dgm:spPr/>
      <dgm:t>
        <a:bodyPr/>
        <a:lstStyle/>
        <a:p>
          <a:endParaRPr lang="de-DE"/>
        </a:p>
      </dgm:t>
    </dgm:pt>
    <dgm:pt modelId="{81C1A388-B838-4AE7-9F37-54CC3A447F9C}">
      <dgm:prSet/>
      <dgm:spPr/>
      <dgm:t>
        <a:bodyPr/>
        <a:lstStyle/>
        <a:p>
          <a:r>
            <a:rPr lang="en-US" dirty="0" err="1"/>
            <a:t>Ausbildungszeit</a:t>
          </a:r>
          <a:endParaRPr lang="de-DE" dirty="0"/>
        </a:p>
      </dgm:t>
    </dgm:pt>
    <dgm:pt modelId="{267E7745-84D1-4BE0-A67B-07A0B9497E97}" type="parTrans" cxnId="{C3DB6D40-F54E-45CE-9D88-C080537B5EB8}">
      <dgm:prSet/>
      <dgm:spPr/>
      <dgm:t>
        <a:bodyPr/>
        <a:lstStyle/>
        <a:p>
          <a:endParaRPr lang="de-DE"/>
        </a:p>
      </dgm:t>
    </dgm:pt>
    <dgm:pt modelId="{4E6243CD-5ABF-472F-902B-64D482A41DCE}" type="sibTrans" cxnId="{C3DB6D40-F54E-45CE-9D88-C080537B5EB8}">
      <dgm:prSet/>
      <dgm:spPr/>
      <dgm:t>
        <a:bodyPr/>
        <a:lstStyle/>
        <a:p>
          <a:endParaRPr lang="de-DE"/>
        </a:p>
      </dgm:t>
    </dgm:pt>
    <dgm:pt modelId="{86ACB58D-3BB4-4959-BAC3-7DFC610FA3CE}">
      <dgm:prSet/>
      <dgm:spPr/>
      <dgm:t>
        <a:bodyPr/>
        <a:lstStyle/>
        <a:p>
          <a:r>
            <a:rPr lang="en-US" dirty="0" err="1"/>
            <a:t>Ausbildungszeit</a:t>
          </a:r>
          <a:endParaRPr lang="de-DE" dirty="0"/>
        </a:p>
      </dgm:t>
    </dgm:pt>
    <dgm:pt modelId="{AB42B80E-749F-4EAD-9B4F-A1FB4DC1796D}" type="parTrans" cxnId="{FCC649E1-C70E-48C0-8D0F-88F48B40DEC6}">
      <dgm:prSet/>
      <dgm:spPr/>
      <dgm:t>
        <a:bodyPr/>
        <a:lstStyle/>
        <a:p>
          <a:endParaRPr lang="de-DE"/>
        </a:p>
      </dgm:t>
    </dgm:pt>
    <dgm:pt modelId="{D8343666-BB38-48F2-B851-01FBBE523E1F}" type="sibTrans" cxnId="{FCC649E1-C70E-48C0-8D0F-88F48B40DEC6}">
      <dgm:prSet/>
      <dgm:spPr/>
      <dgm:t>
        <a:bodyPr/>
        <a:lstStyle/>
        <a:p>
          <a:endParaRPr lang="de-DE"/>
        </a:p>
      </dgm:t>
    </dgm:pt>
    <dgm:pt modelId="{FD1EA760-AF6C-48BE-B73A-3C361F3B866E}">
      <dgm:prSet/>
      <dgm:spPr>
        <a:solidFill>
          <a:schemeClr val="accent4"/>
        </a:solidFill>
      </dgm:spPr>
      <dgm:t>
        <a:bodyPr/>
        <a:lstStyle/>
        <a:p>
          <a:r>
            <a:rPr lang="en-US" dirty="0" err="1"/>
            <a:t>Ausbildungsdauer</a:t>
          </a:r>
          <a:endParaRPr lang="de-DE" dirty="0"/>
        </a:p>
      </dgm:t>
    </dgm:pt>
    <dgm:pt modelId="{345064AA-73F9-45E5-9E02-3C0B7369F7CD}" type="parTrans" cxnId="{90038B8F-EA73-49FA-8759-4A537CF1806C}">
      <dgm:prSet/>
      <dgm:spPr/>
      <dgm:t>
        <a:bodyPr/>
        <a:lstStyle/>
        <a:p>
          <a:endParaRPr lang="de-DE"/>
        </a:p>
      </dgm:t>
    </dgm:pt>
    <dgm:pt modelId="{6FCF690A-83A0-4B37-BBD2-C4A5FFD398BA}" type="sibTrans" cxnId="{90038B8F-EA73-49FA-8759-4A537CF1806C}">
      <dgm:prSet/>
      <dgm:spPr/>
      <dgm:t>
        <a:bodyPr/>
        <a:lstStyle/>
        <a:p>
          <a:endParaRPr lang="de-DE"/>
        </a:p>
      </dgm:t>
    </dgm:pt>
    <dgm:pt modelId="{AE7511FF-EA1F-4BB0-BEDC-BFE2D69F53BC}">
      <dgm:prSet custT="1"/>
      <dgm:spPr>
        <a:solidFill>
          <a:srgbClr val="FFC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7145" tIns="17145" rIns="17145" bIns="17145" numCol="1" spcCol="1270" anchor="ctr" anchorCtr="0"/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Ausbildungszeit</a:t>
          </a:r>
          <a:endParaRPr lang="de-DE" sz="27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FCF9802C-B6F2-4BCB-B496-48B11ACB9DE1}" type="parTrans" cxnId="{3A4152EA-34BE-4C96-B561-1C38B3E601F1}">
      <dgm:prSet/>
      <dgm:spPr/>
      <dgm:t>
        <a:bodyPr/>
        <a:lstStyle/>
        <a:p>
          <a:endParaRPr lang="de-DE"/>
        </a:p>
      </dgm:t>
    </dgm:pt>
    <dgm:pt modelId="{94856E27-5C4A-4BA1-B231-58F052B7D5D9}" type="sibTrans" cxnId="{3A4152EA-34BE-4C96-B561-1C38B3E601F1}">
      <dgm:prSet/>
      <dgm:spPr/>
      <dgm:t>
        <a:bodyPr/>
        <a:lstStyle/>
        <a:p>
          <a:endParaRPr lang="de-DE"/>
        </a:p>
      </dgm:t>
    </dgm:pt>
    <dgm:pt modelId="{35473900-C014-4B6C-A02D-6723FF2D2C78}" type="pres">
      <dgm:prSet presAssocID="{E5A78F32-6A58-4A98-97E9-A2FDC85118A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76E8285-914F-46CE-BC94-E0CC10A586A3}" type="pres">
      <dgm:prSet presAssocID="{EAA87D24-DB20-49F7-A873-4A4A8C6B28D2}" presName="root1" presStyleCnt="0"/>
      <dgm:spPr/>
    </dgm:pt>
    <dgm:pt modelId="{CCD716D5-7D59-4443-AF35-5FC20AD7BE6A}" type="pres">
      <dgm:prSet presAssocID="{EAA87D24-DB20-49F7-A873-4A4A8C6B28D2}" presName="LevelOneTextNode" presStyleLbl="node0" presStyleIdx="0" presStyleCnt="1">
        <dgm:presLayoutVars>
          <dgm:chPref val="3"/>
        </dgm:presLayoutVars>
      </dgm:prSet>
      <dgm:spPr/>
    </dgm:pt>
    <dgm:pt modelId="{ACC1173E-6238-4872-AECB-E7091C21A43F}" type="pres">
      <dgm:prSet presAssocID="{EAA87D24-DB20-49F7-A873-4A4A8C6B28D2}" presName="level2hierChild" presStyleCnt="0"/>
      <dgm:spPr/>
    </dgm:pt>
    <dgm:pt modelId="{08E4EBDA-4A2E-47B9-B9CC-55C4CA4F85EA}" type="pres">
      <dgm:prSet presAssocID="{72E9128F-06AF-41FE-91E4-390FDD95BD5F}" presName="conn2-1" presStyleLbl="parChTrans1D2" presStyleIdx="0" presStyleCnt="2"/>
      <dgm:spPr/>
    </dgm:pt>
    <dgm:pt modelId="{DD226256-D2C7-43BB-AEC0-121ED207B718}" type="pres">
      <dgm:prSet presAssocID="{72E9128F-06AF-41FE-91E4-390FDD95BD5F}" presName="connTx" presStyleLbl="parChTrans1D2" presStyleIdx="0" presStyleCnt="2"/>
      <dgm:spPr/>
    </dgm:pt>
    <dgm:pt modelId="{0E3478FD-1826-4ED7-8F9A-2E5C26571CE2}" type="pres">
      <dgm:prSet presAssocID="{B0729851-A282-45E9-9097-31DC1AB44D79}" presName="root2" presStyleCnt="0"/>
      <dgm:spPr/>
    </dgm:pt>
    <dgm:pt modelId="{58965164-F4FD-49A0-9D46-71D49609D5DA}" type="pres">
      <dgm:prSet presAssocID="{B0729851-A282-45E9-9097-31DC1AB44D79}" presName="LevelTwoTextNode" presStyleLbl="node2" presStyleIdx="0" presStyleCnt="2">
        <dgm:presLayoutVars>
          <dgm:chPref val="3"/>
        </dgm:presLayoutVars>
      </dgm:prSet>
      <dgm:spPr/>
    </dgm:pt>
    <dgm:pt modelId="{1071B8BC-420E-42D7-9E46-566FA87838E3}" type="pres">
      <dgm:prSet presAssocID="{B0729851-A282-45E9-9097-31DC1AB44D79}" presName="level3hierChild" presStyleCnt="0"/>
      <dgm:spPr/>
    </dgm:pt>
    <dgm:pt modelId="{2021BE62-7B5E-49DF-A769-D8FF8C214755}" type="pres">
      <dgm:prSet presAssocID="{267E7745-84D1-4BE0-A67B-07A0B9497E97}" presName="conn2-1" presStyleLbl="parChTrans1D3" presStyleIdx="0" presStyleCnt="2"/>
      <dgm:spPr/>
    </dgm:pt>
    <dgm:pt modelId="{C069B2DA-B192-4E94-8AF9-AB4918843C4F}" type="pres">
      <dgm:prSet presAssocID="{267E7745-84D1-4BE0-A67B-07A0B9497E97}" presName="connTx" presStyleLbl="parChTrans1D3" presStyleIdx="0" presStyleCnt="2"/>
      <dgm:spPr/>
    </dgm:pt>
    <dgm:pt modelId="{E98B2BC2-201E-48C0-9A87-37D90FE20689}" type="pres">
      <dgm:prSet presAssocID="{81C1A388-B838-4AE7-9F37-54CC3A447F9C}" presName="root2" presStyleCnt="0"/>
      <dgm:spPr/>
    </dgm:pt>
    <dgm:pt modelId="{2F14DC37-817C-4417-B1C3-BA6E3A1F0701}" type="pres">
      <dgm:prSet presAssocID="{81C1A388-B838-4AE7-9F37-54CC3A447F9C}" presName="LevelTwoTextNode" presStyleLbl="node3" presStyleIdx="0" presStyleCnt="2">
        <dgm:presLayoutVars>
          <dgm:chPref val="3"/>
        </dgm:presLayoutVars>
      </dgm:prSet>
      <dgm:spPr/>
    </dgm:pt>
    <dgm:pt modelId="{E9650D0C-3D8A-43A4-953B-A9B1DD414847}" type="pres">
      <dgm:prSet presAssocID="{81C1A388-B838-4AE7-9F37-54CC3A447F9C}" presName="level3hierChild" presStyleCnt="0"/>
      <dgm:spPr/>
    </dgm:pt>
    <dgm:pt modelId="{85AD8151-ACF9-4702-8F93-5C758BB5CD90}" type="pres">
      <dgm:prSet presAssocID="{FCF9802C-B6F2-4BCB-B496-48B11ACB9DE1}" presName="conn2-1" presStyleLbl="parChTrans1D4" presStyleIdx="0" presStyleCnt="2"/>
      <dgm:spPr/>
    </dgm:pt>
    <dgm:pt modelId="{DF08BC2D-6207-4C17-9BE7-D343DF6F736F}" type="pres">
      <dgm:prSet presAssocID="{FCF9802C-B6F2-4BCB-B496-48B11ACB9DE1}" presName="connTx" presStyleLbl="parChTrans1D4" presStyleIdx="0" presStyleCnt="2"/>
      <dgm:spPr/>
    </dgm:pt>
    <dgm:pt modelId="{52405C85-62C5-49D0-9BBA-C70B96E1C58B}" type="pres">
      <dgm:prSet presAssocID="{AE7511FF-EA1F-4BB0-BEDC-BFE2D69F53BC}" presName="root2" presStyleCnt="0"/>
      <dgm:spPr/>
    </dgm:pt>
    <dgm:pt modelId="{BD3ACDC6-9E5C-49D3-A2AF-C76F82D87E3C}" type="pres">
      <dgm:prSet presAssocID="{AE7511FF-EA1F-4BB0-BEDC-BFE2D69F53BC}" presName="LevelTwoTextNode" presStyleLbl="node4" presStyleIdx="0" presStyleCnt="2">
        <dgm:presLayoutVars>
          <dgm:chPref val="3"/>
        </dgm:presLayoutVars>
      </dgm:prSet>
      <dgm:spPr>
        <a:xfrm>
          <a:off x="7820402" y="1252836"/>
          <a:ext cx="2690568" cy="820295"/>
        </a:xfrm>
        <a:prstGeom prst="rect">
          <a:avLst/>
        </a:prstGeom>
      </dgm:spPr>
    </dgm:pt>
    <dgm:pt modelId="{2F6D5DF2-D7C5-4B8D-B3FB-8BBEC01FB4D9}" type="pres">
      <dgm:prSet presAssocID="{AE7511FF-EA1F-4BB0-BEDC-BFE2D69F53BC}" presName="level3hierChild" presStyleCnt="0"/>
      <dgm:spPr/>
    </dgm:pt>
    <dgm:pt modelId="{A8F17229-BF89-4BC8-9C4C-68C6A054FBE9}" type="pres">
      <dgm:prSet presAssocID="{CA2F3BFB-C546-4728-916E-2D8A4E5A4546}" presName="conn2-1" presStyleLbl="parChTrans1D2" presStyleIdx="1" presStyleCnt="2"/>
      <dgm:spPr/>
    </dgm:pt>
    <dgm:pt modelId="{FC5FEA6E-98A4-4336-8364-2B3010D89624}" type="pres">
      <dgm:prSet presAssocID="{CA2F3BFB-C546-4728-916E-2D8A4E5A4546}" presName="connTx" presStyleLbl="parChTrans1D2" presStyleIdx="1" presStyleCnt="2"/>
      <dgm:spPr/>
    </dgm:pt>
    <dgm:pt modelId="{8D50AAED-6744-4699-A5C5-667FD6ACD97E}" type="pres">
      <dgm:prSet presAssocID="{E90D9484-B797-4854-AD05-E22917A64F5D}" presName="root2" presStyleCnt="0"/>
      <dgm:spPr/>
    </dgm:pt>
    <dgm:pt modelId="{A3FF8595-AD7E-47A0-9BA3-3F33B447155E}" type="pres">
      <dgm:prSet presAssocID="{E90D9484-B797-4854-AD05-E22917A64F5D}" presName="LevelTwoTextNode" presStyleLbl="node2" presStyleIdx="1" presStyleCnt="2">
        <dgm:presLayoutVars>
          <dgm:chPref val="3"/>
        </dgm:presLayoutVars>
      </dgm:prSet>
      <dgm:spPr/>
    </dgm:pt>
    <dgm:pt modelId="{FB87197D-3C01-4343-98F1-EF93EBC42CBD}" type="pres">
      <dgm:prSet presAssocID="{E90D9484-B797-4854-AD05-E22917A64F5D}" presName="level3hierChild" presStyleCnt="0"/>
      <dgm:spPr/>
    </dgm:pt>
    <dgm:pt modelId="{D13D74BF-0268-49D1-9802-D620B2A3A098}" type="pres">
      <dgm:prSet presAssocID="{AB42B80E-749F-4EAD-9B4F-A1FB4DC1796D}" presName="conn2-1" presStyleLbl="parChTrans1D3" presStyleIdx="1" presStyleCnt="2"/>
      <dgm:spPr/>
    </dgm:pt>
    <dgm:pt modelId="{4D1D2888-B374-4465-8572-9549019391EC}" type="pres">
      <dgm:prSet presAssocID="{AB42B80E-749F-4EAD-9B4F-A1FB4DC1796D}" presName="connTx" presStyleLbl="parChTrans1D3" presStyleIdx="1" presStyleCnt="2"/>
      <dgm:spPr/>
    </dgm:pt>
    <dgm:pt modelId="{E8FDFA04-1794-49BA-AF76-859375D1F83F}" type="pres">
      <dgm:prSet presAssocID="{86ACB58D-3BB4-4959-BAC3-7DFC610FA3CE}" presName="root2" presStyleCnt="0"/>
      <dgm:spPr/>
    </dgm:pt>
    <dgm:pt modelId="{A73D9BD0-E8C2-4CD0-8320-512332A0F1A0}" type="pres">
      <dgm:prSet presAssocID="{86ACB58D-3BB4-4959-BAC3-7DFC610FA3CE}" presName="LevelTwoTextNode" presStyleLbl="node3" presStyleIdx="1" presStyleCnt="2">
        <dgm:presLayoutVars>
          <dgm:chPref val="3"/>
        </dgm:presLayoutVars>
      </dgm:prSet>
      <dgm:spPr/>
    </dgm:pt>
    <dgm:pt modelId="{781C8E9F-C73B-42EF-9BB4-0189D37F2D7D}" type="pres">
      <dgm:prSet presAssocID="{86ACB58D-3BB4-4959-BAC3-7DFC610FA3CE}" presName="level3hierChild" presStyleCnt="0"/>
      <dgm:spPr/>
    </dgm:pt>
    <dgm:pt modelId="{3BBE8B38-DF74-475F-AC98-8779948F87FF}" type="pres">
      <dgm:prSet presAssocID="{345064AA-73F9-45E5-9E02-3C0B7369F7CD}" presName="conn2-1" presStyleLbl="parChTrans1D4" presStyleIdx="1" presStyleCnt="2"/>
      <dgm:spPr/>
    </dgm:pt>
    <dgm:pt modelId="{B6DBAFB7-FA51-4BE9-8595-94ACFE18D3E5}" type="pres">
      <dgm:prSet presAssocID="{345064AA-73F9-45E5-9E02-3C0B7369F7CD}" presName="connTx" presStyleLbl="parChTrans1D4" presStyleIdx="1" presStyleCnt="2"/>
      <dgm:spPr/>
    </dgm:pt>
    <dgm:pt modelId="{97169CB9-699B-4FAE-AFDF-EB5A872D0794}" type="pres">
      <dgm:prSet presAssocID="{FD1EA760-AF6C-48BE-B73A-3C361F3B866E}" presName="root2" presStyleCnt="0"/>
      <dgm:spPr/>
    </dgm:pt>
    <dgm:pt modelId="{E0B4BC77-7DA6-46DA-A28E-13B7B1F246D7}" type="pres">
      <dgm:prSet presAssocID="{FD1EA760-AF6C-48BE-B73A-3C361F3B866E}" presName="LevelTwoTextNode" presStyleLbl="node4" presStyleIdx="1" presStyleCnt="2">
        <dgm:presLayoutVars>
          <dgm:chPref val="3"/>
        </dgm:presLayoutVars>
      </dgm:prSet>
      <dgm:spPr/>
    </dgm:pt>
    <dgm:pt modelId="{ADF630B1-DD38-4025-9C44-B813F0D237B6}" type="pres">
      <dgm:prSet presAssocID="{FD1EA760-AF6C-48BE-B73A-3C361F3B866E}" presName="level3hierChild" presStyleCnt="0"/>
      <dgm:spPr/>
    </dgm:pt>
  </dgm:ptLst>
  <dgm:cxnLst>
    <dgm:cxn modelId="{20C7D10A-9AD6-41AD-AA77-51984537387A}" type="presOf" srcId="{B0729851-A282-45E9-9097-31DC1AB44D79}" destId="{58965164-F4FD-49A0-9D46-71D49609D5DA}" srcOrd="0" destOrd="0" presId="urn:microsoft.com/office/officeart/2008/layout/HorizontalMultiLevelHierarchy"/>
    <dgm:cxn modelId="{054C840D-317C-4E6A-A114-98513EEFD868}" type="presOf" srcId="{81C1A388-B838-4AE7-9F37-54CC3A447F9C}" destId="{2F14DC37-817C-4417-B1C3-BA6E3A1F0701}" srcOrd="0" destOrd="0" presId="urn:microsoft.com/office/officeart/2008/layout/HorizontalMultiLevelHierarchy"/>
    <dgm:cxn modelId="{53E97E25-BB41-4109-9301-E69B64CDEF03}" type="presOf" srcId="{CA2F3BFB-C546-4728-916E-2D8A4E5A4546}" destId="{FC5FEA6E-98A4-4336-8364-2B3010D89624}" srcOrd="1" destOrd="0" presId="urn:microsoft.com/office/officeart/2008/layout/HorizontalMultiLevelHierarchy"/>
    <dgm:cxn modelId="{C627D72C-E8E9-4DA0-A1FE-65AA55CD4C8B}" type="presOf" srcId="{FCF9802C-B6F2-4BCB-B496-48B11ACB9DE1}" destId="{DF08BC2D-6207-4C17-9BE7-D343DF6F736F}" srcOrd="1" destOrd="0" presId="urn:microsoft.com/office/officeart/2008/layout/HorizontalMultiLevelHierarchy"/>
    <dgm:cxn modelId="{19EE1C3F-3266-4335-BDDF-F62093D0188E}" type="presOf" srcId="{72E9128F-06AF-41FE-91E4-390FDD95BD5F}" destId="{08E4EBDA-4A2E-47B9-B9CC-55C4CA4F85EA}" srcOrd="0" destOrd="0" presId="urn:microsoft.com/office/officeart/2008/layout/HorizontalMultiLevelHierarchy"/>
    <dgm:cxn modelId="{ACF0E43F-114D-466D-9E2A-8BCD537E4487}" type="presOf" srcId="{FD1EA760-AF6C-48BE-B73A-3C361F3B866E}" destId="{E0B4BC77-7DA6-46DA-A28E-13B7B1F246D7}" srcOrd="0" destOrd="0" presId="urn:microsoft.com/office/officeart/2008/layout/HorizontalMultiLevelHierarchy"/>
    <dgm:cxn modelId="{C3DB6D40-F54E-45CE-9D88-C080537B5EB8}" srcId="{B0729851-A282-45E9-9097-31DC1AB44D79}" destId="{81C1A388-B838-4AE7-9F37-54CC3A447F9C}" srcOrd="0" destOrd="0" parTransId="{267E7745-84D1-4BE0-A67B-07A0B9497E97}" sibTransId="{4E6243CD-5ABF-472F-902B-64D482A41DCE}"/>
    <dgm:cxn modelId="{3C84BB64-F2CB-48BF-966D-BA182D50CBD5}" srcId="{EAA87D24-DB20-49F7-A873-4A4A8C6B28D2}" destId="{B0729851-A282-45E9-9097-31DC1AB44D79}" srcOrd="0" destOrd="0" parTransId="{72E9128F-06AF-41FE-91E4-390FDD95BD5F}" sibTransId="{29E3217A-010C-4835-8C21-C32EFE3A8BDA}"/>
    <dgm:cxn modelId="{7D2AED6A-7AEE-4D25-B764-47C3562082C5}" type="presOf" srcId="{FCF9802C-B6F2-4BCB-B496-48B11ACB9DE1}" destId="{85AD8151-ACF9-4702-8F93-5C758BB5CD90}" srcOrd="0" destOrd="0" presId="urn:microsoft.com/office/officeart/2008/layout/HorizontalMultiLevelHierarchy"/>
    <dgm:cxn modelId="{A0982B6D-E81F-4513-AC2F-C9B1AF8A6B97}" srcId="{EAA87D24-DB20-49F7-A873-4A4A8C6B28D2}" destId="{E90D9484-B797-4854-AD05-E22917A64F5D}" srcOrd="1" destOrd="0" parTransId="{CA2F3BFB-C546-4728-916E-2D8A4E5A4546}" sibTransId="{98D316C9-4AA6-4C45-9124-34AC2230B5C1}"/>
    <dgm:cxn modelId="{06ECF27D-4B68-4888-94FE-D1FCDB535331}" type="presOf" srcId="{EAA87D24-DB20-49F7-A873-4A4A8C6B28D2}" destId="{CCD716D5-7D59-4443-AF35-5FC20AD7BE6A}" srcOrd="0" destOrd="0" presId="urn:microsoft.com/office/officeart/2008/layout/HorizontalMultiLevelHierarchy"/>
    <dgm:cxn modelId="{BB2D927F-35A4-444A-934A-C7447FDEAA03}" srcId="{E5A78F32-6A58-4A98-97E9-A2FDC85118AF}" destId="{EAA87D24-DB20-49F7-A873-4A4A8C6B28D2}" srcOrd="0" destOrd="0" parTransId="{071A9E8A-B166-422B-A836-4FCAECB8DE48}" sibTransId="{01A39C92-0113-4404-8CEF-08B0260752DD}"/>
    <dgm:cxn modelId="{DC918A80-254E-4EA2-A68A-00999739028C}" type="presOf" srcId="{CA2F3BFB-C546-4728-916E-2D8A4E5A4546}" destId="{A8F17229-BF89-4BC8-9C4C-68C6A054FBE9}" srcOrd="0" destOrd="0" presId="urn:microsoft.com/office/officeart/2008/layout/HorizontalMultiLevelHierarchy"/>
    <dgm:cxn modelId="{5184728E-C115-45E2-B41F-497902B528D4}" type="presOf" srcId="{267E7745-84D1-4BE0-A67B-07A0B9497E97}" destId="{2021BE62-7B5E-49DF-A769-D8FF8C214755}" srcOrd="0" destOrd="0" presId="urn:microsoft.com/office/officeart/2008/layout/HorizontalMultiLevelHierarchy"/>
    <dgm:cxn modelId="{90038B8F-EA73-49FA-8759-4A537CF1806C}" srcId="{86ACB58D-3BB4-4959-BAC3-7DFC610FA3CE}" destId="{FD1EA760-AF6C-48BE-B73A-3C361F3B866E}" srcOrd="0" destOrd="0" parTransId="{345064AA-73F9-45E5-9E02-3C0B7369F7CD}" sibTransId="{6FCF690A-83A0-4B37-BBD2-C4A5FFD398BA}"/>
    <dgm:cxn modelId="{FEE23196-824D-4D22-957A-003B4301AD70}" type="presOf" srcId="{267E7745-84D1-4BE0-A67B-07A0B9497E97}" destId="{C069B2DA-B192-4E94-8AF9-AB4918843C4F}" srcOrd="1" destOrd="0" presId="urn:microsoft.com/office/officeart/2008/layout/HorizontalMultiLevelHierarchy"/>
    <dgm:cxn modelId="{C44CBD97-564D-4A1E-A8A9-2DDF24E04D11}" type="presOf" srcId="{E5A78F32-6A58-4A98-97E9-A2FDC85118AF}" destId="{35473900-C014-4B6C-A02D-6723FF2D2C78}" srcOrd="0" destOrd="0" presId="urn:microsoft.com/office/officeart/2008/layout/HorizontalMultiLevelHierarchy"/>
    <dgm:cxn modelId="{B36C16BA-1B81-408C-BE3E-E4DB0B3E84F4}" type="presOf" srcId="{345064AA-73F9-45E5-9E02-3C0B7369F7CD}" destId="{B6DBAFB7-FA51-4BE9-8595-94ACFE18D3E5}" srcOrd="1" destOrd="0" presId="urn:microsoft.com/office/officeart/2008/layout/HorizontalMultiLevelHierarchy"/>
    <dgm:cxn modelId="{A9A004BD-89E6-4278-B213-524884A19EA8}" type="presOf" srcId="{AB42B80E-749F-4EAD-9B4F-A1FB4DC1796D}" destId="{4D1D2888-B374-4465-8572-9549019391EC}" srcOrd="1" destOrd="0" presId="urn:microsoft.com/office/officeart/2008/layout/HorizontalMultiLevelHierarchy"/>
    <dgm:cxn modelId="{6981C5C8-3495-4C55-A3D0-B24731D351B3}" type="presOf" srcId="{AE7511FF-EA1F-4BB0-BEDC-BFE2D69F53BC}" destId="{BD3ACDC6-9E5C-49D3-A2AF-C76F82D87E3C}" srcOrd="0" destOrd="0" presId="urn:microsoft.com/office/officeart/2008/layout/HorizontalMultiLevelHierarchy"/>
    <dgm:cxn modelId="{C5565BD8-F33C-44EE-A4A3-C4CA5A766ACE}" type="presOf" srcId="{AB42B80E-749F-4EAD-9B4F-A1FB4DC1796D}" destId="{D13D74BF-0268-49D1-9802-D620B2A3A098}" srcOrd="0" destOrd="0" presId="urn:microsoft.com/office/officeart/2008/layout/HorizontalMultiLevelHierarchy"/>
    <dgm:cxn modelId="{386C1DDB-2890-45A4-87B8-06C8D733D336}" type="presOf" srcId="{86ACB58D-3BB4-4959-BAC3-7DFC610FA3CE}" destId="{A73D9BD0-E8C2-4CD0-8320-512332A0F1A0}" srcOrd="0" destOrd="0" presId="urn:microsoft.com/office/officeart/2008/layout/HorizontalMultiLevelHierarchy"/>
    <dgm:cxn modelId="{FCC649E1-C70E-48C0-8D0F-88F48B40DEC6}" srcId="{E90D9484-B797-4854-AD05-E22917A64F5D}" destId="{86ACB58D-3BB4-4959-BAC3-7DFC610FA3CE}" srcOrd="0" destOrd="0" parTransId="{AB42B80E-749F-4EAD-9B4F-A1FB4DC1796D}" sibTransId="{D8343666-BB38-48F2-B851-01FBBE523E1F}"/>
    <dgm:cxn modelId="{3AFE4BE4-4713-4C26-8C11-6F87E5910B43}" type="presOf" srcId="{72E9128F-06AF-41FE-91E4-390FDD95BD5F}" destId="{DD226256-D2C7-43BB-AEC0-121ED207B718}" srcOrd="1" destOrd="0" presId="urn:microsoft.com/office/officeart/2008/layout/HorizontalMultiLevelHierarchy"/>
    <dgm:cxn modelId="{3A4152EA-34BE-4C96-B561-1C38B3E601F1}" srcId="{81C1A388-B838-4AE7-9F37-54CC3A447F9C}" destId="{AE7511FF-EA1F-4BB0-BEDC-BFE2D69F53BC}" srcOrd="0" destOrd="0" parTransId="{FCF9802C-B6F2-4BCB-B496-48B11ACB9DE1}" sibTransId="{94856E27-5C4A-4BA1-B231-58F052B7D5D9}"/>
    <dgm:cxn modelId="{004D41F9-D6CB-4E88-8DBE-02EAA034B840}" type="presOf" srcId="{E90D9484-B797-4854-AD05-E22917A64F5D}" destId="{A3FF8595-AD7E-47A0-9BA3-3F33B447155E}" srcOrd="0" destOrd="0" presId="urn:microsoft.com/office/officeart/2008/layout/HorizontalMultiLevelHierarchy"/>
    <dgm:cxn modelId="{6779EFFC-39AC-4A63-B546-F8FFE1F60BC7}" type="presOf" srcId="{345064AA-73F9-45E5-9E02-3C0B7369F7CD}" destId="{3BBE8B38-DF74-475F-AC98-8779948F87FF}" srcOrd="0" destOrd="0" presId="urn:microsoft.com/office/officeart/2008/layout/HorizontalMultiLevelHierarchy"/>
    <dgm:cxn modelId="{EDFD0492-4436-49E6-8C2B-3CD0F0E1BDAA}" type="presParOf" srcId="{35473900-C014-4B6C-A02D-6723FF2D2C78}" destId="{476E8285-914F-46CE-BC94-E0CC10A586A3}" srcOrd="0" destOrd="0" presId="urn:microsoft.com/office/officeart/2008/layout/HorizontalMultiLevelHierarchy"/>
    <dgm:cxn modelId="{59F46C5E-0F5B-4E17-9262-D5BC89B670AF}" type="presParOf" srcId="{476E8285-914F-46CE-BC94-E0CC10A586A3}" destId="{CCD716D5-7D59-4443-AF35-5FC20AD7BE6A}" srcOrd="0" destOrd="0" presId="urn:microsoft.com/office/officeart/2008/layout/HorizontalMultiLevelHierarchy"/>
    <dgm:cxn modelId="{34825C30-C95A-4AE2-8232-69EF3B1B5987}" type="presParOf" srcId="{476E8285-914F-46CE-BC94-E0CC10A586A3}" destId="{ACC1173E-6238-4872-AECB-E7091C21A43F}" srcOrd="1" destOrd="0" presId="urn:microsoft.com/office/officeart/2008/layout/HorizontalMultiLevelHierarchy"/>
    <dgm:cxn modelId="{2D4756C0-642F-4296-BE47-EE6E8DAF3DFC}" type="presParOf" srcId="{ACC1173E-6238-4872-AECB-E7091C21A43F}" destId="{08E4EBDA-4A2E-47B9-B9CC-55C4CA4F85EA}" srcOrd="0" destOrd="0" presId="urn:microsoft.com/office/officeart/2008/layout/HorizontalMultiLevelHierarchy"/>
    <dgm:cxn modelId="{499C2145-52CB-464C-83BD-ADB2544C6E65}" type="presParOf" srcId="{08E4EBDA-4A2E-47B9-B9CC-55C4CA4F85EA}" destId="{DD226256-D2C7-43BB-AEC0-121ED207B718}" srcOrd="0" destOrd="0" presId="urn:microsoft.com/office/officeart/2008/layout/HorizontalMultiLevelHierarchy"/>
    <dgm:cxn modelId="{828BE261-D2FA-4B2D-ABC7-BEFEAC5DFD25}" type="presParOf" srcId="{ACC1173E-6238-4872-AECB-E7091C21A43F}" destId="{0E3478FD-1826-4ED7-8F9A-2E5C26571CE2}" srcOrd="1" destOrd="0" presId="urn:microsoft.com/office/officeart/2008/layout/HorizontalMultiLevelHierarchy"/>
    <dgm:cxn modelId="{C4DE5109-D88F-4332-B9EF-C1197D12E3A7}" type="presParOf" srcId="{0E3478FD-1826-4ED7-8F9A-2E5C26571CE2}" destId="{58965164-F4FD-49A0-9D46-71D49609D5DA}" srcOrd="0" destOrd="0" presId="urn:microsoft.com/office/officeart/2008/layout/HorizontalMultiLevelHierarchy"/>
    <dgm:cxn modelId="{89268F36-9023-4D99-9C0F-0EC1B4B6951D}" type="presParOf" srcId="{0E3478FD-1826-4ED7-8F9A-2E5C26571CE2}" destId="{1071B8BC-420E-42D7-9E46-566FA87838E3}" srcOrd="1" destOrd="0" presId="urn:microsoft.com/office/officeart/2008/layout/HorizontalMultiLevelHierarchy"/>
    <dgm:cxn modelId="{1F2B0A9F-4367-4292-9972-0A4752EB4033}" type="presParOf" srcId="{1071B8BC-420E-42D7-9E46-566FA87838E3}" destId="{2021BE62-7B5E-49DF-A769-D8FF8C214755}" srcOrd="0" destOrd="0" presId="urn:microsoft.com/office/officeart/2008/layout/HorizontalMultiLevelHierarchy"/>
    <dgm:cxn modelId="{40B1C903-FAB5-4788-9FAA-EF2D97609CCE}" type="presParOf" srcId="{2021BE62-7B5E-49DF-A769-D8FF8C214755}" destId="{C069B2DA-B192-4E94-8AF9-AB4918843C4F}" srcOrd="0" destOrd="0" presId="urn:microsoft.com/office/officeart/2008/layout/HorizontalMultiLevelHierarchy"/>
    <dgm:cxn modelId="{9FE3473F-A81C-4200-A06B-81AC14AC17C2}" type="presParOf" srcId="{1071B8BC-420E-42D7-9E46-566FA87838E3}" destId="{E98B2BC2-201E-48C0-9A87-37D90FE20689}" srcOrd="1" destOrd="0" presId="urn:microsoft.com/office/officeart/2008/layout/HorizontalMultiLevelHierarchy"/>
    <dgm:cxn modelId="{8D646601-30FB-4E97-A14A-908EC2CE7F45}" type="presParOf" srcId="{E98B2BC2-201E-48C0-9A87-37D90FE20689}" destId="{2F14DC37-817C-4417-B1C3-BA6E3A1F0701}" srcOrd="0" destOrd="0" presId="urn:microsoft.com/office/officeart/2008/layout/HorizontalMultiLevelHierarchy"/>
    <dgm:cxn modelId="{17FE6E2D-F8FE-41B8-8046-7E5CAABC1B3F}" type="presParOf" srcId="{E98B2BC2-201E-48C0-9A87-37D90FE20689}" destId="{E9650D0C-3D8A-43A4-953B-A9B1DD414847}" srcOrd="1" destOrd="0" presId="urn:microsoft.com/office/officeart/2008/layout/HorizontalMultiLevelHierarchy"/>
    <dgm:cxn modelId="{6FD9F786-98B0-488D-890C-CCEBB0052D85}" type="presParOf" srcId="{E9650D0C-3D8A-43A4-953B-A9B1DD414847}" destId="{85AD8151-ACF9-4702-8F93-5C758BB5CD90}" srcOrd="0" destOrd="0" presId="urn:microsoft.com/office/officeart/2008/layout/HorizontalMultiLevelHierarchy"/>
    <dgm:cxn modelId="{9F3F338D-FE4C-4CD3-8D45-12EA6A7E16E5}" type="presParOf" srcId="{85AD8151-ACF9-4702-8F93-5C758BB5CD90}" destId="{DF08BC2D-6207-4C17-9BE7-D343DF6F736F}" srcOrd="0" destOrd="0" presId="urn:microsoft.com/office/officeart/2008/layout/HorizontalMultiLevelHierarchy"/>
    <dgm:cxn modelId="{0CA98C27-09B1-49CD-A95C-70FAB81E4985}" type="presParOf" srcId="{E9650D0C-3D8A-43A4-953B-A9B1DD414847}" destId="{52405C85-62C5-49D0-9BBA-C70B96E1C58B}" srcOrd="1" destOrd="0" presId="urn:microsoft.com/office/officeart/2008/layout/HorizontalMultiLevelHierarchy"/>
    <dgm:cxn modelId="{1AD2EA3F-C96D-464F-95B4-443295F823ED}" type="presParOf" srcId="{52405C85-62C5-49D0-9BBA-C70B96E1C58B}" destId="{BD3ACDC6-9E5C-49D3-A2AF-C76F82D87E3C}" srcOrd="0" destOrd="0" presId="urn:microsoft.com/office/officeart/2008/layout/HorizontalMultiLevelHierarchy"/>
    <dgm:cxn modelId="{D11AD578-7B90-427E-897C-DB716EA0B2B8}" type="presParOf" srcId="{52405C85-62C5-49D0-9BBA-C70B96E1C58B}" destId="{2F6D5DF2-D7C5-4B8D-B3FB-8BBEC01FB4D9}" srcOrd="1" destOrd="0" presId="urn:microsoft.com/office/officeart/2008/layout/HorizontalMultiLevelHierarchy"/>
    <dgm:cxn modelId="{3358FBEB-A487-4130-ABA1-FFBC87AF0072}" type="presParOf" srcId="{ACC1173E-6238-4872-AECB-E7091C21A43F}" destId="{A8F17229-BF89-4BC8-9C4C-68C6A054FBE9}" srcOrd="2" destOrd="0" presId="urn:microsoft.com/office/officeart/2008/layout/HorizontalMultiLevelHierarchy"/>
    <dgm:cxn modelId="{41B92F58-AD34-4732-827E-36FE7E987C79}" type="presParOf" srcId="{A8F17229-BF89-4BC8-9C4C-68C6A054FBE9}" destId="{FC5FEA6E-98A4-4336-8364-2B3010D89624}" srcOrd="0" destOrd="0" presId="urn:microsoft.com/office/officeart/2008/layout/HorizontalMultiLevelHierarchy"/>
    <dgm:cxn modelId="{100ACBEE-C8E7-400A-9E74-6A89B43C58E1}" type="presParOf" srcId="{ACC1173E-6238-4872-AECB-E7091C21A43F}" destId="{8D50AAED-6744-4699-A5C5-667FD6ACD97E}" srcOrd="3" destOrd="0" presId="urn:microsoft.com/office/officeart/2008/layout/HorizontalMultiLevelHierarchy"/>
    <dgm:cxn modelId="{00064791-2257-411D-9492-16B767F3AAA3}" type="presParOf" srcId="{8D50AAED-6744-4699-A5C5-667FD6ACD97E}" destId="{A3FF8595-AD7E-47A0-9BA3-3F33B447155E}" srcOrd="0" destOrd="0" presId="urn:microsoft.com/office/officeart/2008/layout/HorizontalMultiLevelHierarchy"/>
    <dgm:cxn modelId="{AAC6E801-FC03-4F30-BCF9-677EAFE8651D}" type="presParOf" srcId="{8D50AAED-6744-4699-A5C5-667FD6ACD97E}" destId="{FB87197D-3C01-4343-98F1-EF93EBC42CBD}" srcOrd="1" destOrd="0" presId="urn:microsoft.com/office/officeart/2008/layout/HorizontalMultiLevelHierarchy"/>
    <dgm:cxn modelId="{603C9FFD-AAAC-4289-AD67-53F80C157E13}" type="presParOf" srcId="{FB87197D-3C01-4343-98F1-EF93EBC42CBD}" destId="{D13D74BF-0268-49D1-9802-D620B2A3A098}" srcOrd="0" destOrd="0" presId="urn:microsoft.com/office/officeart/2008/layout/HorizontalMultiLevelHierarchy"/>
    <dgm:cxn modelId="{082D1667-9500-4AE7-94CC-103C754B601E}" type="presParOf" srcId="{D13D74BF-0268-49D1-9802-D620B2A3A098}" destId="{4D1D2888-B374-4465-8572-9549019391EC}" srcOrd="0" destOrd="0" presId="urn:microsoft.com/office/officeart/2008/layout/HorizontalMultiLevelHierarchy"/>
    <dgm:cxn modelId="{77CB3288-8C13-4AC4-A4FB-DEE73041A02D}" type="presParOf" srcId="{FB87197D-3C01-4343-98F1-EF93EBC42CBD}" destId="{E8FDFA04-1794-49BA-AF76-859375D1F83F}" srcOrd="1" destOrd="0" presId="urn:microsoft.com/office/officeart/2008/layout/HorizontalMultiLevelHierarchy"/>
    <dgm:cxn modelId="{299F1A09-D717-43F0-BAB2-EE42B4E43A1A}" type="presParOf" srcId="{E8FDFA04-1794-49BA-AF76-859375D1F83F}" destId="{A73D9BD0-E8C2-4CD0-8320-512332A0F1A0}" srcOrd="0" destOrd="0" presId="urn:microsoft.com/office/officeart/2008/layout/HorizontalMultiLevelHierarchy"/>
    <dgm:cxn modelId="{471B55DC-7D64-4E70-A391-402AD92E8908}" type="presParOf" srcId="{E8FDFA04-1794-49BA-AF76-859375D1F83F}" destId="{781C8E9F-C73B-42EF-9BB4-0189D37F2D7D}" srcOrd="1" destOrd="0" presId="urn:microsoft.com/office/officeart/2008/layout/HorizontalMultiLevelHierarchy"/>
    <dgm:cxn modelId="{58524F76-0D79-44C6-BD7B-FE247D05EA78}" type="presParOf" srcId="{781C8E9F-C73B-42EF-9BB4-0189D37F2D7D}" destId="{3BBE8B38-DF74-475F-AC98-8779948F87FF}" srcOrd="0" destOrd="0" presId="urn:microsoft.com/office/officeart/2008/layout/HorizontalMultiLevelHierarchy"/>
    <dgm:cxn modelId="{46D9A97B-3C37-47CD-BB43-370715D256F4}" type="presParOf" srcId="{3BBE8B38-DF74-475F-AC98-8779948F87FF}" destId="{B6DBAFB7-FA51-4BE9-8595-94ACFE18D3E5}" srcOrd="0" destOrd="0" presId="urn:microsoft.com/office/officeart/2008/layout/HorizontalMultiLevelHierarchy"/>
    <dgm:cxn modelId="{C644C734-3E56-4CF0-A7A7-4BC87875E909}" type="presParOf" srcId="{781C8E9F-C73B-42EF-9BB4-0189D37F2D7D}" destId="{97169CB9-699B-4FAE-AFDF-EB5A872D0794}" srcOrd="1" destOrd="0" presId="urn:microsoft.com/office/officeart/2008/layout/HorizontalMultiLevelHierarchy"/>
    <dgm:cxn modelId="{7EDB767F-CB7F-4D36-A968-AD4234365F9E}" type="presParOf" srcId="{97169CB9-699B-4FAE-AFDF-EB5A872D0794}" destId="{E0B4BC77-7DA6-46DA-A28E-13B7B1F246D7}" srcOrd="0" destOrd="0" presId="urn:microsoft.com/office/officeart/2008/layout/HorizontalMultiLevelHierarchy"/>
    <dgm:cxn modelId="{2E3030DE-1BE4-4DE7-BD9B-009F95C3C7DE}" type="presParOf" srcId="{97169CB9-699B-4FAE-AFDF-EB5A872D0794}" destId="{ADF630B1-DD38-4025-9C44-B813F0D237B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01EFA3-4FCD-4276-8D40-918B99BB63F6}" type="doc">
      <dgm:prSet loTypeId="urn:microsoft.com/office/officeart/2009/3/layout/StepUpProcess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4D867885-1ABF-4CAC-8648-D41E644A9D47}">
      <dgm:prSet phldrT="[Text]"/>
      <dgm:spPr/>
      <dgm:t>
        <a:bodyPr/>
        <a:lstStyle/>
        <a:p>
          <a:r>
            <a:rPr lang="en-US" dirty="0" err="1"/>
            <a:t>Geprüfter</a:t>
          </a:r>
          <a:r>
            <a:rPr lang="en-US" dirty="0"/>
            <a:t> </a:t>
          </a:r>
          <a:r>
            <a:rPr lang="en-US" dirty="0" err="1"/>
            <a:t>Berufsspezialist</a:t>
          </a:r>
          <a:endParaRPr lang="de-DE" dirty="0"/>
        </a:p>
      </dgm:t>
    </dgm:pt>
    <dgm:pt modelId="{0FEE9D40-1931-4CB6-A2A3-477AFBE76F3A}" type="parTrans" cxnId="{3A5729D9-4342-4A72-9EC8-FA89F587877E}">
      <dgm:prSet/>
      <dgm:spPr/>
      <dgm:t>
        <a:bodyPr/>
        <a:lstStyle/>
        <a:p>
          <a:endParaRPr lang="de-DE"/>
        </a:p>
      </dgm:t>
    </dgm:pt>
    <dgm:pt modelId="{605060F3-FE7C-456A-B23D-7A6F35E068EE}" type="sibTrans" cxnId="{3A5729D9-4342-4A72-9EC8-FA89F587877E}">
      <dgm:prSet/>
      <dgm:spPr/>
      <dgm:t>
        <a:bodyPr/>
        <a:lstStyle/>
        <a:p>
          <a:endParaRPr lang="de-DE"/>
        </a:p>
      </dgm:t>
    </dgm:pt>
    <dgm:pt modelId="{C98E76EB-2D8D-4B5D-B2CE-87A6C4D91759}">
      <dgm:prSet phldrT="[Text]"/>
      <dgm:spPr/>
      <dgm:t>
        <a:bodyPr/>
        <a:lstStyle/>
        <a:p>
          <a:r>
            <a:rPr lang="en-US" dirty="0"/>
            <a:t>Bachelor Professional</a:t>
          </a:r>
          <a:endParaRPr lang="de-DE" dirty="0"/>
        </a:p>
      </dgm:t>
    </dgm:pt>
    <dgm:pt modelId="{61281D85-B660-4ADB-AE4C-819DA3461387}" type="parTrans" cxnId="{9BB5C762-1F32-4AF8-B4A4-E9ED3829DF37}">
      <dgm:prSet/>
      <dgm:spPr/>
      <dgm:t>
        <a:bodyPr/>
        <a:lstStyle/>
        <a:p>
          <a:endParaRPr lang="de-DE"/>
        </a:p>
      </dgm:t>
    </dgm:pt>
    <dgm:pt modelId="{A78290B5-3124-4365-964D-105BB5A4320A}" type="sibTrans" cxnId="{9BB5C762-1F32-4AF8-B4A4-E9ED3829DF37}">
      <dgm:prSet/>
      <dgm:spPr/>
      <dgm:t>
        <a:bodyPr/>
        <a:lstStyle/>
        <a:p>
          <a:endParaRPr lang="de-DE"/>
        </a:p>
      </dgm:t>
    </dgm:pt>
    <dgm:pt modelId="{8C69F7D9-166A-480D-A0C2-E7DE6E75D74F}">
      <dgm:prSet phldrT="[Text]"/>
      <dgm:spPr/>
      <dgm:t>
        <a:bodyPr/>
        <a:lstStyle/>
        <a:p>
          <a:r>
            <a:rPr lang="en-US" dirty="0"/>
            <a:t>Master Professional</a:t>
          </a:r>
          <a:endParaRPr lang="de-DE" dirty="0"/>
        </a:p>
      </dgm:t>
    </dgm:pt>
    <dgm:pt modelId="{592EBA04-D4AA-4366-B14E-1684F1E11FA5}" type="parTrans" cxnId="{7C8A3886-699F-49E3-B22E-B183269EC440}">
      <dgm:prSet/>
      <dgm:spPr/>
      <dgm:t>
        <a:bodyPr/>
        <a:lstStyle/>
        <a:p>
          <a:endParaRPr lang="de-DE"/>
        </a:p>
      </dgm:t>
    </dgm:pt>
    <dgm:pt modelId="{A9D39D7D-8547-400F-9EE8-3A212E417CCA}" type="sibTrans" cxnId="{7C8A3886-699F-49E3-B22E-B183269EC440}">
      <dgm:prSet/>
      <dgm:spPr/>
      <dgm:t>
        <a:bodyPr/>
        <a:lstStyle/>
        <a:p>
          <a:endParaRPr lang="de-DE"/>
        </a:p>
      </dgm:t>
    </dgm:pt>
    <dgm:pt modelId="{E2B96743-0333-45DA-95F0-2694863BD5CD}">
      <dgm:prSet phldrT="[Text]"/>
      <dgm:spPr/>
      <dgm:t>
        <a:bodyPr/>
        <a:lstStyle/>
        <a:p>
          <a:r>
            <a:rPr lang="en-US" b="1" dirty="0" err="1"/>
            <a:t>Regelzugang</a:t>
          </a:r>
          <a:r>
            <a:rPr lang="en-US" b="1" dirty="0"/>
            <a:t>: </a:t>
          </a:r>
          <a:br>
            <a:rPr lang="en-US" b="1" dirty="0"/>
          </a:br>
          <a:r>
            <a:rPr lang="en-US" dirty="0" err="1"/>
            <a:t>Abschluss</a:t>
          </a:r>
          <a:r>
            <a:rPr lang="en-US" dirty="0"/>
            <a:t> in </a:t>
          </a:r>
          <a:r>
            <a:rPr lang="en-US" dirty="0" err="1"/>
            <a:t>anerkanntem</a:t>
          </a:r>
          <a:r>
            <a:rPr lang="en-US" dirty="0"/>
            <a:t> </a:t>
          </a:r>
          <a:r>
            <a:rPr lang="en-US" dirty="0" err="1"/>
            <a:t>Ausbildungsberuf</a:t>
          </a:r>
          <a:endParaRPr lang="de-DE" dirty="0"/>
        </a:p>
      </dgm:t>
    </dgm:pt>
    <dgm:pt modelId="{78033F67-00C3-4396-8F6D-4C8E29DA3EF8}" type="parTrans" cxnId="{7756284F-36FB-4191-B6BE-F171492698C9}">
      <dgm:prSet/>
      <dgm:spPr/>
      <dgm:t>
        <a:bodyPr/>
        <a:lstStyle/>
        <a:p>
          <a:endParaRPr lang="de-DE"/>
        </a:p>
      </dgm:t>
    </dgm:pt>
    <dgm:pt modelId="{EAD358FD-B7E4-4016-BC9A-24619A724B94}" type="sibTrans" cxnId="{7756284F-36FB-4191-B6BE-F171492698C9}">
      <dgm:prSet/>
      <dgm:spPr/>
      <dgm:t>
        <a:bodyPr/>
        <a:lstStyle/>
        <a:p>
          <a:endParaRPr lang="de-DE"/>
        </a:p>
      </dgm:t>
    </dgm:pt>
    <dgm:pt modelId="{07B67E6E-7B21-4338-BF7F-A043903B94C0}">
      <dgm:prSet phldrT="[Text]"/>
      <dgm:spPr/>
      <dgm:t>
        <a:bodyPr/>
        <a:lstStyle/>
        <a:p>
          <a:r>
            <a:rPr lang="en-US" b="1" dirty="0" err="1"/>
            <a:t>Regelzugang</a:t>
          </a:r>
          <a:r>
            <a:rPr lang="en-US" b="1" dirty="0"/>
            <a:t>: </a:t>
          </a:r>
          <a:br>
            <a:rPr lang="en-US" b="1" dirty="0"/>
          </a:br>
          <a:r>
            <a:rPr lang="en-US" dirty="0" err="1"/>
            <a:t>Abschluss</a:t>
          </a:r>
          <a:r>
            <a:rPr lang="en-US" dirty="0"/>
            <a:t> in </a:t>
          </a:r>
          <a:r>
            <a:rPr lang="en-US" dirty="0" err="1"/>
            <a:t>anerkanntem</a:t>
          </a:r>
          <a:r>
            <a:rPr lang="en-US" dirty="0"/>
            <a:t> </a:t>
          </a:r>
          <a:r>
            <a:rPr lang="en-US" dirty="0" err="1"/>
            <a:t>Ausbildungsberuf</a:t>
          </a:r>
          <a:r>
            <a:rPr lang="en-US" dirty="0"/>
            <a:t>, </a:t>
          </a:r>
          <a:r>
            <a:rPr lang="en-US" dirty="0" err="1"/>
            <a:t>Abschluss</a:t>
          </a:r>
          <a:r>
            <a:rPr lang="en-US" dirty="0"/>
            <a:t> der </a:t>
          </a:r>
          <a:r>
            <a:rPr lang="en-US" dirty="0" err="1"/>
            <a:t>ersten</a:t>
          </a:r>
          <a:r>
            <a:rPr lang="en-US" dirty="0"/>
            <a:t> </a:t>
          </a:r>
          <a:r>
            <a:rPr lang="en-US" dirty="0" err="1"/>
            <a:t>Fortbildungsstufe</a:t>
          </a:r>
          <a:endParaRPr lang="de-DE" dirty="0"/>
        </a:p>
      </dgm:t>
    </dgm:pt>
    <dgm:pt modelId="{BD1F3FC5-744C-4BBA-AFF5-5962D032EAE3}" type="parTrans" cxnId="{FEA7A2EB-3C85-42C4-96AE-1F61050C934F}">
      <dgm:prSet/>
      <dgm:spPr/>
      <dgm:t>
        <a:bodyPr/>
        <a:lstStyle/>
        <a:p>
          <a:endParaRPr lang="de-DE"/>
        </a:p>
      </dgm:t>
    </dgm:pt>
    <dgm:pt modelId="{A341487C-E192-4F47-813F-D24399C22D44}" type="sibTrans" cxnId="{FEA7A2EB-3C85-42C4-96AE-1F61050C934F}">
      <dgm:prSet/>
      <dgm:spPr/>
      <dgm:t>
        <a:bodyPr/>
        <a:lstStyle/>
        <a:p>
          <a:endParaRPr lang="de-DE"/>
        </a:p>
      </dgm:t>
    </dgm:pt>
    <dgm:pt modelId="{E2D76217-CADE-4BF2-8757-6CC7DD057861}">
      <dgm:prSet phldrT="[Text]"/>
      <dgm:spPr/>
      <dgm:t>
        <a:bodyPr/>
        <a:lstStyle/>
        <a:p>
          <a:r>
            <a:rPr lang="en-US" b="1" dirty="0" err="1"/>
            <a:t>Regelzugang</a:t>
          </a:r>
          <a:r>
            <a:rPr lang="en-US" b="1" dirty="0"/>
            <a:t>: </a:t>
          </a:r>
          <a:br>
            <a:rPr lang="en-US" dirty="0"/>
          </a:br>
          <a:r>
            <a:rPr lang="en-US" dirty="0" err="1"/>
            <a:t>Abschluss</a:t>
          </a:r>
          <a:r>
            <a:rPr lang="en-US" dirty="0"/>
            <a:t> auf der </a:t>
          </a:r>
          <a:r>
            <a:rPr lang="en-US" dirty="0" err="1"/>
            <a:t>zweiten</a:t>
          </a:r>
          <a:r>
            <a:rPr lang="en-US" dirty="0"/>
            <a:t> </a:t>
          </a:r>
          <a:r>
            <a:rPr lang="en-US" dirty="0" err="1"/>
            <a:t>Fortbildungsstufe</a:t>
          </a:r>
          <a:endParaRPr lang="de-DE" dirty="0"/>
        </a:p>
      </dgm:t>
    </dgm:pt>
    <dgm:pt modelId="{B988032B-5DE5-4BB9-9255-6F547CA9E702}" type="parTrans" cxnId="{391ECB0B-E732-425F-996D-1E1C56751E54}">
      <dgm:prSet/>
      <dgm:spPr/>
      <dgm:t>
        <a:bodyPr/>
        <a:lstStyle/>
        <a:p>
          <a:endParaRPr lang="de-DE"/>
        </a:p>
      </dgm:t>
    </dgm:pt>
    <dgm:pt modelId="{719CB7DA-1B7C-4952-B4AE-273D642A10AB}" type="sibTrans" cxnId="{391ECB0B-E732-425F-996D-1E1C56751E54}">
      <dgm:prSet/>
      <dgm:spPr/>
      <dgm:t>
        <a:bodyPr/>
        <a:lstStyle/>
        <a:p>
          <a:endParaRPr lang="de-DE"/>
        </a:p>
      </dgm:t>
    </dgm:pt>
    <dgm:pt modelId="{06E11C94-9427-4FED-90FF-750A85A29220}" type="pres">
      <dgm:prSet presAssocID="{E901EFA3-4FCD-4276-8D40-918B99BB63F6}" presName="rootnode" presStyleCnt="0">
        <dgm:presLayoutVars>
          <dgm:chMax/>
          <dgm:chPref/>
          <dgm:dir/>
          <dgm:animLvl val="lvl"/>
        </dgm:presLayoutVars>
      </dgm:prSet>
      <dgm:spPr/>
    </dgm:pt>
    <dgm:pt modelId="{2686DA2B-3AFD-455F-AC1E-998CA7550078}" type="pres">
      <dgm:prSet presAssocID="{4D867885-1ABF-4CAC-8648-D41E644A9D47}" presName="composite" presStyleCnt="0"/>
      <dgm:spPr/>
    </dgm:pt>
    <dgm:pt modelId="{8003075F-1701-4700-9D17-88B5A58B12A7}" type="pres">
      <dgm:prSet presAssocID="{4D867885-1ABF-4CAC-8648-D41E644A9D47}" presName="LShape" presStyleLbl="alignNode1" presStyleIdx="0" presStyleCnt="5"/>
      <dgm:spPr/>
    </dgm:pt>
    <dgm:pt modelId="{06AC738F-5BEA-49D2-A4F7-8713780E7CE2}" type="pres">
      <dgm:prSet presAssocID="{4D867885-1ABF-4CAC-8648-D41E644A9D4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63A4A40-2A05-4A26-9D65-DD1D39DCA450}" type="pres">
      <dgm:prSet presAssocID="{4D867885-1ABF-4CAC-8648-D41E644A9D47}" presName="Triangle" presStyleLbl="alignNode1" presStyleIdx="1" presStyleCnt="5"/>
      <dgm:spPr/>
    </dgm:pt>
    <dgm:pt modelId="{92B0D529-2214-439F-B3D5-97296798424F}" type="pres">
      <dgm:prSet presAssocID="{605060F3-FE7C-456A-B23D-7A6F35E068EE}" presName="sibTrans" presStyleCnt="0"/>
      <dgm:spPr/>
    </dgm:pt>
    <dgm:pt modelId="{7E65AE0A-62CB-43A3-9E25-53E04D2C20B4}" type="pres">
      <dgm:prSet presAssocID="{605060F3-FE7C-456A-B23D-7A6F35E068EE}" presName="space" presStyleCnt="0"/>
      <dgm:spPr/>
    </dgm:pt>
    <dgm:pt modelId="{AAF3D9DD-10E2-4FA7-BF18-599E94896194}" type="pres">
      <dgm:prSet presAssocID="{C98E76EB-2D8D-4B5D-B2CE-87A6C4D91759}" presName="composite" presStyleCnt="0"/>
      <dgm:spPr/>
    </dgm:pt>
    <dgm:pt modelId="{4B4D4C3A-10BC-4286-AC25-AAA26CE6D8C9}" type="pres">
      <dgm:prSet presAssocID="{C98E76EB-2D8D-4B5D-B2CE-87A6C4D91759}" presName="LShape" presStyleLbl="alignNode1" presStyleIdx="2" presStyleCnt="5"/>
      <dgm:spPr/>
    </dgm:pt>
    <dgm:pt modelId="{943C6105-2860-48C1-8145-D86D9D9B76C2}" type="pres">
      <dgm:prSet presAssocID="{C98E76EB-2D8D-4B5D-B2CE-87A6C4D9175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F4D46A3-9A1B-4C37-9C57-C0AE62D9EF79}" type="pres">
      <dgm:prSet presAssocID="{C98E76EB-2D8D-4B5D-B2CE-87A6C4D91759}" presName="Triangle" presStyleLbl="alignNode1" presStyleIdx="3" presStyleCnt="5"/>
      <dgm:spPr/>
    </dgm:pt>
    <dgm:pt modelId="{3F1092FE-1F98-4A50-9D67-95D722088205}" type="pres">
      <dgm:prSet presAssocID="{A78290B5-3124-4365-964D-105BB5A4320A}" presName="sibTrans" presStyleCnt="0"/>
      <dgm:spPr/>
    </dgm:pt>
    <dgm:pt modelId="{8A0BD73D-79A5-4F8B-9676-E5BC8C24F5E1}" type="pres">
      <dgm:prSet presAssocID="{A78290B5-3124-4365-964D-105BB5A4320A}" presName="space" presStyleCnt="0"/>
      <dgm:spPr/>
    </dgm:pt>
    <dgm:pt modelId="{F4AD04EB-B63D-427E-8AFA-B6A066B05499}" type="pres">
      <dgm:prSet presAssocID="{8C69F7D9-166A-480D-A0C2-E7DE6E75D74F}" presName="composite" presStyleCnt="0"/>
      <dgm:spPr/>
    </dgm:pt>
    <dgm:pt modelId="{A1C22B11-F892-47C9-9C6C-6273CFE541A3}" type="pres">
      <dgm:prSet presAssocID="{8C69F7D9-166A-480D-A0C2-E7DE6E75D74F}" presName="LShape" presStyleLbl="alignNode1" presStyleIdx="4" presStyleCnt="5"/>
      <dgm:spPr/>
    </dgm:pt>
    <dgm:pt modelId="{42CA5F92-804F-45E3-A09E-5CD024B6551A}" type="pres">
      <dgm:prSet presAssocID="{8C69F7D9-166A-480D-A0C2-E7DE6E75D74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91ECB0B-E732-425F-996D-1E1C56751E54}" srcId="{8C69F7D9-166A-480D-A0C2-E7DE6E75D74F}" destId="{E2D76217-CADE-4BF2-8757-6CC7DD057861}" srcOrd="0" destOrd="0" parTransId="{B988032B-5DE5-4BB9-9255-6F547CA9E702}" sibTransId="{719CB7DA-1B7C-4952-B4AE-273D642A10AB}"/>
    <dgm:cxn modelId="{0C6CF933-8EBA-455E-BC5B-B752B500D6EC}" type="presOf" srcId="{E2B96743-0333-45DA-95F0-2694863BD5CD}" destId="{06AC738F-5BEA-49D2-A4F7-8713780E7CE2}" srcOrd="0" destOrd="1" presId="urn:microsoft.com/office/officeart/2009/3/layout/StepUpProcess"/>
    <dgm:cxn modelId="{DBB0DA3D-ABB8-4D1B-9D20-98BF997883FB}" type="presOf" srcId="{4D867885-1ABF-4CAC-8648-D41E644A9D47}" destId="{06AC738F-5BEA-49D2-A4F7-8713780E7CE2}" srcOrd="0" destOrd="0" presId="urn:microsoft.com/office/officeart/2009/3/layout/StepUpProcess"/>
    <dgm:cxn modelId="{4B61DD5F-6BC2-42F6-B2B8-2471EDEC2CBD}" type="presOf" srcId="{E901EFA3-4FCD-4276-8D40-918B99BB63F6}" destId="{06E11C94-9427-4FED-90FF-750A85A29220}" srcOrd="0" destOrd="0" presId="urn:microsoft.com/office/officeart/2009/3/layout/StepUpProcess"/>
    <dgm:cxn modelId="{9BB5C762-1F32-4AF8-B4A4-E9ED3829DF37}" srcId="{E901EFA3-4FCD-4276-8D40-918B99BB63F6}" destId="{C98E76EB-2D8D-4B5D-B2CE-87A6C4D91759}" srcOrd="1" destOrd="0" parTransId="{61281D85-B660-4ADB-AE4C-819DA3461387}" sibTransId="{A78290B5-3124-4365-964D-105BB5A4320A}"/>
    <dgm:cxn modelId="{579B5C63-7D68-41CD-9B5F-9C98235E03AD}" type="presOf" srcId="{E2D76217-CADE-4BF2-8757-6CC7DD057861}" destId="{42CA5F92-804F-45E3-A09E-5CD024B6551A}" srcOrd="0" destOrd="1" presId="urn:microsoft.com/office/officeart/2009/3/layout/StepUpProcess"/>
    <dgm:cxn modelId="{FEE91964-D81C-46BE-8D1B-40D9CBB62EE7}" type="presOf" srcId="{C98E76EB-2D8D-4B5D-B2CE-87A6C4D91759}" destId="{943C6105-2860-48C1-8145-D86D9D9B76C2}" srcOrd="0" destOrd="0" presId="urn:microsoft.com/office/officeart/2009/3/layout/StepUpProcess"/>
    <dgm:cxn modelId="{7756284F-36FB-4191-B6BE-F171492698C9}" srcId="{4D867885-1ABF-4CAC-8648-D41E644A9D47}" destId="{E2B96743-0333-45DA-95F0-2694863BD5CD}" srcOrd="0" destOrd="0" parTransId="{78033F67-00C3-4396-8F6D-4C8E29DA3EF8}" sibTransId="{EAD358FD-B7E4-4016-BC9A-24619A724B94}"/>
    <dgm:cxn modelId="{7C8A3886-699F-49E3-B22E-B183269EC440}" srcId="{E901EFA3-4FCD-4276-8D40-918B99BB63F6}" destId="{8C69F7D9-166A-480D-A0C2-E7DE6E75D74F}" srcOrd="2" destOrd="0" parTransId="{592EBA04-D4AA-4366-B14E-1684F1E11FA5}" sibTransId="{A9D39D7D-8547-400F-9EE8-3A212E417CCA}"/>
    <dgm:cxn modelId="{112CC9C6-D1B9-420C-9EDA-959650E80F4F}" type="presOf" srcId="{07B67E6E-7B21-4338-BF7F-A043903B94C0}" destId="{943C6105-2860-48C1-8145-D86D9D9B76C2}" srcOrd="0" destOrd="1" presId="urn:microsoft.com/office/officeart/2009/3/layout/StepUpProcess"/>
    <dgm:cxn modelId="{15C57FC8-B232-4C7E-A492-7048C6174129}" type="presOf" srcId="{8C69F7D9-166A-480D-A0C2-E7DE6E75D74F}" destId="{42CA5F92-804F-45E3-A09E-5CD024B6551A}" srcOrd="0" destOrd="0" presId="urn:microsoft.com/office/officeart/2009/3/layout/StepUpProcess"/>
    <dgm:cxn modelId="{3A5729D9-4342-4A72-9EC8-FA89F587877E}" srcId="{E901EFA3-4FCD-4276-8D40-918B99BB63F6}" destId="{4D867885-1ABF-4CAC-8648-D41E644A9D47}" srcOrd="0" destOrd="0" parTransId="{0FEE9D40-1931-4CB6-A2A3-477AFBE76F3A}" sibTransId="{605060F3-FE7C-456A-B23D-7A6F35E068EE}"/>
    <dgm:cxn modelId="{FEA7A2EB-3C85-42C4-96AE-1F61050C934F}" srcId="{C98E76EB-2D8D-4B5D-B2CE-87A6C4D91759}" destId="{07B67E6E-7B21-4338-BF7F-A043903B94C0}" srcOrd="0" destOrd="0" parTransId="{BD1F3FC5-744C-4BBA-AFF5-5962D032EAE3}" sibTransId="{A341487C-E192-4F47-813F-D24399C22D44}"/>
    <dgm:cxn modelId="{321B8F9C-390D-4109-A211-64EBBEE26393}" type="presParOf" srcId="{06E11C94-9427-4FED-90FF-750A85A29220}" destId="{2686DA2B-3AFD-455F-AC1E-998CA7550078}" srcOrd="0" destOrd="0" presId="urn:microsoft.com/office/officeart/2009/3/layout/StepUpProcess"/>
    <dgm:cxn modelId="{579508BC-47C0-4F62-9C59-7AA7155C2581}" type="presParOf" srcId="{2686DA2B-3AFD-455F-AC1E-998CA7550078}" destId="{8003075F-1701-4700-9D17-88B5A58B12A7}" srcOrd="0" destOrd="0" presId="urn:microsoft.com/office/officeart/2009/3/layout/StepUpProcess"/>
    <dgm:cxn modelId="{B44DB19A-2CD4-4081-9B37-4B2D37DFC396}" type="presParOf" srcId="{2686DA2B-3AFD-455F-AC1E-998CA7550078}" destId="{06AC738F-5BEA-49D2-A4F7-8713780E7CE2}" srcOrd="1" destOrd="0" presId="urn:microsoft.com/office/officeart/2009/3/layout/StepUpProcess"/>
    <dgm:cxn modelId="{4603B521-B94C-4915-9612-157D3F91C7B5}" type="presParOf" srcId="{2686DA2B-3AFD-455F-AC1E-998CA7550078}" destId="{963A4A40-2A05-4A26-9D65-DD1D39DCA450}" srcOrd="2" destOrd="0" presId="urn:microsoft.com/office/officeart/2009/3/layout/StepUpProcess"/>
    <dgm:cxn modelId="{02C752DB-F455-41FB-B0F1-0402F2154BE5}" type="presParOf" srcId="{06E11C94-9427-4FED-90FF-750A85A29220}" destId="{92B0D529-2214-439F-B3D5-97296798424F}" srcOrd="1" destOrd="0" presId="urn:microsoft.com/office/officeart/2009/3/layout/StepUpProcess"/>
    <dgm:cxn modelId="{743913EB-059F-4B71-B097-9A6E566E6B20}" type="presParOf" srcId="{92B0D529-2214-439F-B3D5-97296798424F}" destId="{7E65AE0A-62CB-43A3-9E25-53E04D2C20B4}" srcOrd="0" destOrd="0" presId="urn:microsoft.com/office/officeart/2009/3/layout/StepUpProcess"/>
    <dgm:cxn modelId="{C0DD9099-2320-4421-9AED-1CA2B9D748EC}" type="presParOf" srcId="{06E11C94-9427-4FED-90FF-750A85A29220}" destId="{AAF3D9DD-10E2-4FA7-BF18-599E94896194}" srcOrd="2" destOrd="0" presId="urn:microsoft.com/office/officeart/2009/3/layout/StepUpProcess"/>
    <dgm:cxn modelId="{A2D1B44C-0515-4E89-9EA5-3E73FA032CB9}" type="presParOf" srcId="{AAF3D9DD-10E2-4FA7-BF18-599E94896194}" destId="{4B4D4C3A-10BC-4286-AC25-AAA26CE6D8C9}" srcOrd="0" destOrd="0" presId="urn:microsoft.com/office/officeart/2009/3/layout/StepUpProcess"/>
    <dgm:cxn modelId="{93BF1738-82D1-4C4D-93F8-5E71071843B9}" type="presParOf" srcId="{AAF3D9DD-10E2-4FA7-BF18-599E94896194}" destId="{943C6105-2860-48C1-8145-D86D9D9B76C2}" srcOrd="1" destOrd="0" presId="urn:microsoft.com/office/officeart/2009/3/layout/StepUpProcess"/>
    <dgm:cxn modelId="{AF1E653A-ACAD-4D29-A947-6D23792C2433}" type="presParOf" srcId="{AAF3D9DD-10E2-4FA7-BF18-599E94896194}" destId="{6F4D46A3-9A1B-4C37-9C57-C0AE62D9EF79}" srcOrd="2" destOrd="0" presId="urn:microsoft.com/office/officeart/2009/3/layout/StepUpProcess"/>
    <dgm:cxn modelId="{DF597C3E-664F-45C1-B680-8A7058BF3C0E}" type="presParOf" srcId="{06E11C94-9427-4FED-90FF-750A85A29220}" destId="{3F1092FE-1F98-4A50-9D67-95D722088205}" srcOrd="3" destOrd="0" presId="urn:microsoft.com/office/officeart/2009/3/layout/StepUpProcess"/>
    <dgm:cxn modelId="{0F56DAF1-24D8-4B7E-BFE4-8B04FE573597}" type="presParOf" srcId="{3F1092FE-1F98-4A50-9D67-95D722088205}" destId="{8A0BD73D-79A5-4F8B-9676-E5BC8C24F5E1}" srcOrd="0" destOrd="0" presId="urn:microsoft.com/office/officeart/2009/3/layout/StepUpProcess"/>
    <dgm:cxn modelId="{590BDABE-1187-4D15-B4CA-6AEA8AC9C360}" type="presParOf" srcId="{06E11C94-9427-4FED-90FF-750A85A29220}" destId="{F4AD04EB-B63D-427E-8AFA-B6A066B05499}" srcOrd="4" destOrd="0" presId="urn:microsoft.com/office/officeart/2009/3/layout/StepUpProcess"/>
    <dgm:cxn modelId="{D0D8E11B-7B3A-4C7E-B4F6-7A714729490D}" type="presParOf" srcId="{F4AD04EB-B63D-427E-8AFA-B6A066B05499}" destId="{A1C22B11-F892-47C9-9C6C-6273CFE541A3}" srcOrd="0" destOrd="0" presId="urn:microsoft.com/office/officeart/2009/3/layout/StepUpProcess"/>
    <dgm:cxn modelId="{AD5624FE-0F2E-4D50-A3A6-44C134FA5FF7}" type="presParOf" srcId="{F4AD04EB-B63D-427E-8AFA-B6A066B05499}" destId="{42CA5F92-804F-45E3-A09E-5CD024B6551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E21E48E-F9BA-431C-97C2-DBC4F7C9E24C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3FA82C53-4A43-456F-B0EF-D5B8FC96A3FF}">
      <dgm:prSet phldrT="[Text]"/>
      <dgm:spPr/>
      <dgm:t>
        <a:bodyPr/>
        <a:lstStyle/>
        <a:p>
          <a:r>
            <a:rPr lang="en-US" dirty="0"/>
            <a:t>1</a:t>
          </a:r>
          <a:endParaRPr lang="de-DE" dirty="0"/>
        </a:p>
      </dgm:t>
    </dgm:pt>
    <dgm:pt modelId="{4E42B8DE-3B4C-4C96-A14A-DC7861FCE547}" type="parTrans" cxnId="{1242059E-BB5F-4992-B39D-3835F9F244F3}">
      <dgm:prSet/>
      <dgm:spPr/>
      <dgm:t>
        <a:bodyPr/>
        <a:lstStyle/>
        <a:p>
          <a:endParaRPr lang="de-DE"/>
        </a:p>
      </dgm:t>
    </dgm:pt>
    <dgm:pt modelId="{E33C93A9-89BB-412E-96E2-8ED5D7CE4EC3}" type="sibTrans" cxnId="{1242059E-BB5F-4992-B39D-3835F9F244F3}">
      <dgm:prSet/>
      <dgm:spPr/>
      <dgm:t>
        <a:bodyPr/>
        <a:lstStyle/>
        <a:p>
          <a:endParaRPr lang="de-DE"/>
        </a:p>
      </dgm:t>
    </dgm:pt>
    <dgm:pt modelId="{504FA9E5-DB7B-4C3F-8F14-E9F065117F7D}">
      <dgm:prSet phldrT="[Text]"/>
      <dgm:spPr/>
      <dgm:t>
        <a:bodyPr/>
        <a:lstStyle/>
        <a:p>
          <a:r>
            <a:rPr lang="en-US" dirty="0"/>
            <a:t>2</a:t>
          </a:r>
          <a:endParaRPr lang="de-DE" dirty="0"/>
        </a:p>
      </dgm:t>
    </dgm:pt>
    <dgm:pt modelId="{90FA1090-F1AC-4E3A-8067-2C06F358225B}" type="parTrans" cxnId="{72BAF27E-49D4-4711-B5F4-170B180874D9}">
      <dgm:prSet/>
      <dgm:spPr/>
      <dgm:t>
        <a:bodyPr/>
        <a:lstStyle/>
        <a:p>
          <a:endParaRPr lang="de-DE"/>
        </a:p>
      </dgm:t>
    </dgm:pt>
    <dgm:pt modelId="{824DA1E1-15D3-43D0-98B3-97065BE4F004}" type="sibTrans" cxnId="{72BAF27E-49D4-4711-B5F4-170B180874D9}">
      <dgm:prSet/>
      <dgm:spPr/>
      <dgm:t>
        <a:bodyPr/>
        <a:lstStyle/>
        <a:p>
          <a:endParaRPr lang="de-DE"/>
        </a:p>
      </dgm:t>
    </dgm:pt>
    <dgm:pt modelId="{CF777FD3-568D-4A03-AC6B-C41EBA8379B0}">
      <dgm:prSet phldrT="[Text]"/>
      <dgm:spPr/>
      <dgm:t>
        <a:bodyPr/>
        <a:lstStyle/>
        <a:p>
          <a:r>
            <a:rPr lang="en-US" dirty="0"/>
            <a:t>3</a:t>
          </a:r>
          <a:endParaRPr lang="de-DE" dirty="0"/>
        </a:p>
      </dgm:t>
    </dgm:pt>
    <dgm:pt modelId="{559CBCC2-2465-4857-AC8A-D38A16553373}" type="parTrans" cxnId="{18625EE8-C6AC-42A4-AA74-2E6BA53E7C90}">
      <dgm:prSet/>
      <dgm:spPr/>
      <dgm:t>
        <a:bodyPr/>
        <a:lstStyle/>
        <a:p>
          <a:endParaRPr lang="de-DE"/>
        </a:p>
      </dgm:t>
    </dgm:pt>
    <dgm:pt modelId="{E0F010E7-8176-4D0C-A160-B5783BB1DF69}" type="sibTrans" cxnId="{18625EE8-C6AC-42A4-AA74-2E6BA53E7C90}">
      <dgm:prSet/>
      <dgm:spPr/>
      <dgm:t>
        <a:bodyPr/>
        <a:lstStyle/>
        <a:p>
          <a:endParaRPr lang="de-DE"/>
        </a:p>
      </dgm:t>
    </dgm:pt>
    <dgm:pt modelId="{037D260B-DEE3-43B7-918D-F78456811DEE}">
      <dgm:prSet phldrT="[Text]"/>
      <dgm:spPr/>
      <dgm:t>
        <a:bodyPr/>
        <a:lstStyle/>
        <a:p>
          <a:r>
            <a:rPr lang="en-US" dirty="0"/>
            <a:t>4</a:t>
          </a:r>
          <a:endParaRPr lang="de-DE" dirty="0"/>
        </a:p>
      </dgm:t>
    </dgm:pt>
    <dgm:pt modelId="{FAC0B9EF-97CF-4AD3-92D6-61A93484103A}" type="parTrans" cxnId="{8AA98CC2-61AF-4946-9ADB-769C76DBB40D}">
      <dgm:prSet/>
      <dgm:spPr/>
      <dgm:t>
        <a:bodyPr/>
        <a:lstStyle/>
        <a:p>
          <a:endParaRPr lang="de-DE"/>
        </a:p>
      </dgm:t>
    </dgm:pt>
    <dgm:pt modelId="{5B1CEE88-7A5B-4EA7-9756-47AEA5D468B9}" type="sibTrans" cxnId="{8AA98CC2-61AF-4946-9ADB-769C76DBB40D}">
      <dgm:prSet/>
      <dgm:spPr/>
      <dgm:t>
        <a:bodyPr/>
        <a:lstStyle/>
        <a:p>
          <a:endParaRPr lang="de-DE"/>
        </a:p>
      </dgm:t>
    </dgm:pt>
    <dgm:pt modelId="{5B001706-9C0B-4A33-9BE2-F7AE6B5769FA}">
      <dgm:prSet phldrT="[Text]"/>
      <dgm:spPr/>
      <dgm:t>
        <a:bodyPr/>
        <a:lstStyle/>
        <a:p>
          <a:r>
            <a:rPr lang="en-US" dirty="0"/>
            <a:t>5</a:t>
          </a:r>
          <a:endParaRPr lang="de-DE" dirty="0"/>
        </a:p>
      </dgm:t>
    </dgm:pt>
    <dgm:pt modelId="{385D07AB-1E85-4800-AA53-AE4F3A26F1EC}" type="parTrans" cxnId="{8A482286-8160-4309-AB30-A0026C129AD4}">
      <dgm:prSet/>
      <dgm:spPr/>
      <dgm:t>
        <a:bodyPr/>
        <a:lstStyle/>
        <a:p>
          <a:endParaRPr lang="de-DE"/>
        </a:p>
      </dgm:t>
    </dgm:pt>
    <dgm:pt modelId="{DC20C66C-366E-4121-8EB8-29ED3BB83CCB}" type="sibTrans" cxnId="{8A482286-8160-4309-AB30-A0026C129AD4}">
      <dgm:prSet/>
      <dgm:spPr/>
      <dgm:t>
        <a:bodyPr/>
        <a:lstStyle/>
        <a:p>
          <a:endParaRPr lang="de-DE"/>
        </a:p>
      </dgm:t>
    </dgm:pt>
    <dgm:pt modelId="{AEBB1547-AF4C-4AC5-8192-42FF56871F0E}">
      <dgm:prSet phldrT="[Text]"/>
      <dgm:spPr/>
      <dgm:t>
        <a:bodyPr/>
        <a:lstStyle/>
        <a:p>
          <a:r>
            <a:rPr lang="en-US" dirty="0"/>
            <a:t>6</a:t>
          </a:r>
          <a:endParaRPr lang="de-DE" dirty="0"/>
        </a:p>
      </dgm:t>
    </dgm:pt>
    <dgm:pt modelId="{93D69D13-FD7D-4A32-91D5-4B90A30FDAAE}" type="parTrans" cxnId="{C532B976-44F3-44FD-BCE1-7CAD20C37892}">
      <dgm:prSet/>
      <dgm:spPr/>
      <dgm:t>
        <a:bodyPr/>
        <a:lstStyle/>
        <a:p>
          <a:endParaRPr lang="de-DE"/>
        </a:p>
      </dgm:t>
    </dgm:pt>
    <dgm:pt modelId="{1D3F954E-5F1F-408F-9A2C-C87202C056C8}" type="sibTrans" cxnId="{C532B976-44F3-44FD-BCE1-7CAD20C37892}">
      <dgm:prSet/>
      <dgm:spPr/>
      <dgm:t>
        <a:bodyPr/>
        <a:lstStyle/>
        <a:p>
          <a:endParaRPr lang="de-DE"/>
        </a:p>
      </dgm:t>
    </dgm:pt>
    <dgm:pt modelId="{338F62CA-2D0F-451A-8FAE-56083ACCCA7E}">
      <dgm:prSet phldrT="[Text]"/>
      <dgm:spPr/>
      <dgm:t>
        <a:bodyPr/>
        <a:lstStyle/>
        <a:p>
          <a:r>
            <a:rPr lang="en-US" dirty="0"/>
            <a:t>7</a:t>
          </a:r>
          <a:endParaRPr lang="de-DE" dirty="0"/>
        </a:p>
      </dgm:t>
    </dgm:pt>
    <dgm:pt modelId="{5475C374-4CDD-4D91-A650-8877F7382790}" type="parTrans" cxnId="{05BF2F73-8943-4538-AEF7-C1F75CF6436B}">
      <dgm:prSet/>
      <dgm:spPr/>
      <dgm:t>
        <a:bodyPr/>
        <a:lstStyle/>
        <a:p>
          <a:endParaRPr lang="de-DE"/>
        </a:p>
      </dgm:t>
    </dgm:pt>
    <dgm:pt modelId="{3D81F9AD-487F-43FC-9E74-60A329186B2C}" type="sibTrans" cxnId="{05BF2F73-8943-4538-AEF7-C1F75CF6436B}">
      <dgm:prSet/>
      <dgm:spPr/>
      <dgm:t>
        <a:bodyPr/>
        <a:lstStyle/>
        <a:p>
          <a:endParaRPr lang="de-DE"/>
        </a:p>
      </dgm:t>
    </dgm:pt>
    <dgm:pt modelId="{60AF8F10-3597-47F6-BE2F-C82EF0218064}">
      <dgm:prSet phldrT="[Text]"/>
      <dgm:spPr/>
      <dgm:t>
        <a:bodyPr/>
        <a:lstStyle/>
        <a:p>
          <a:r>
            <a:rPr lang="en-US" dirty="0"/>
            <a:t>8</a:t>
          </a:r>
          <a:endParaRPr lang="de-DE" dirty="0"/>
        </a:p>
      </dgm:t>
    </dgm:pt>
    <dgm:pt modelId="{EC47C737-E139-48A3-B77B-7B38EF1511AD}" type="parTrans" cxnId="{9168DA62-48E8-4EBA-AAE7-55B006971E4D}">
      <dgm:prSet/>
      <dgm:spPr/>
      <dgm:t>
        <a:bodyPr/>
        <a:lstStyle/>
        <a:p>
          <a:endParaRPr lang="de-DE"/>
        </a:p>
      </dgm:t>
    </dgm:pt>
    <dgm:pt modelId="{860CFFC7-4141-4848-ABD1-D9009A10C495}" type="sibTrans" cxnId="{9168DA62-48E8-4EBA-AAE7-55B006971E4D}">
      <dgm:prSet/>
      <dgm:spPr/>
      <dgm:t>
        <a:bodyPr/>
        <a:lstStyle/>
        <a:p>
          <a:endParaRPr lang="de-DE"/>
        </a:p>
      </dgm:t>
    </dgm:pt>
    <dgm:pt modelId="{C3932DD5-F756-41A6-B21F-39FA4E95CCEF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9</a:t>
          </a:r>
          <a:endParaRPr lang="de-DE" dirty="0"/>
        </a:p>
      </dgm:t>
    </dgm:pt>
    <dgm:pt modelId="{BBDD0F97-BD6D-437A-8A84-EED0F41776DA}" type="parTrans" cxnId="{F69B752B-74A6-42C0-9ECD-BB602A7954B3}">
      <dgm:prSet/>
      <dgm:spPr/>
      <dgm:t>
        <a:bodyPr/>
        <a:lstStyle/>
        <a:p>
          <a:endParaRPr lang="de-DE"/>
        </a:p>
      </dgm:t>
    </dgm:pt>
    <dgm:pt modelId="{4CACF8A5-2C79-4412-8CC4-B0213F89E265}" type="sibTrans" cxnId="{F69B752B-74A6-42C0-9ECD-BB602A7954B3}">
      <dgm:prSet/>
      <dgm:spPr/>
      <dgm:t>
        <a:bodyPr/>
        <a:lstStyle/>
        <a:p>
          <a:endParaRPr lang="de-DE"/>
        </a:p>
      </dgm:t>
    </dgm:pt>
    <dgm:pt modelId="{30276C5B-862A-4C48-8897-A040EA840A2D}" type="pres">
      <dgm:prSet presAssocID="{1E21E48E-F9BA-431C-97C2-DBC4F7C9E24C}" presName="Name0" presStyleCnt="0">
        <dgm:presLayoutVars>
          <dgm:dir/>
          <dgm:resizeHandles val="exact"/>
        </dgm:presLayoutVars>
      </dgm:prSet>
      <dgm:spPr/>
    </dgm:pt>
    <dgm:pt modelId="{8A80E0B9-AD84-48EE-8F8A-B33138A3E1FB}" type="pres">
      <dgm:prSet presAssocID="{3FA82C53-4A43-456F-B0EF-D5B8FC96A3FF}" presName="parTxOnly" presStyleLbl="node1" presStyleIdx="0" presStyleCnt="9">
        <dgm:presLayoutVars>
          <dgm:bulletEnabled val="1"/>
        </dgm:presLayoutVars>
      </dgm:prSet>
      <dgm:spPr/>
    </dgm:pt>
    <dgm:pt modelId="{449FAEFD-4619-4E3F-B66C-F6F71D2EC35E}" type="pres">
      <dgm:prSet presAssocID="{E33C93A9-89BB-412E-96E2-8ED5D7CE4EC3}" presName="parSpace" presStyleCnt="0"/>
      <dgm:spPr/>
    </dgm:pt>
    <dgm:pt modelId="{AC4FD887-397D-4A7F-9264-A766A794BDD1}" type="pres">
      <dgm:prSet presAssocID="{504FA9E5-DB7B-4C3F-8F14-E9F065117F7D}" presName="parTxOnly" presStyleLbl="node1" presStyleIdx="1" presStyleCnt="9">
        <dgm:presLayoutVars>
          <dgm:bulletEnabled val="1"/>
        </dgm:presLayoutVars>
      </dgm:prSet>
      <dgm:spPr/>
    </dgm:pt>
    <dgm:pt modelId="{1CD7742A-D203-4AF9-95DB-6FD1B98973C6}" type="pres">
      <dgm:prSet presAssocID="{824DA1E1-15D3-43D0-98B3-97065BE4F004}" presName="parSpace" presStyleCnt="0"/>
      <dgm:spPr/>
    </dgm:pt>
    <dgm:pt modelId="{9EEAF98D-5A1B-46F3-B0CE-C7A70DC98D8D}" type="pres">
      <dgm:prSet presAssocID="{CF777FD3-568D-4A03-AC6B-C41EBA8379B0}" presName="parTxOnly" presStyleLbl="node1" presStyleIdx="2" presStyleCnt="9">
        <dgm:presLayoutVars>
          <dgm:bulletEnabled val="1"/>
        </dgm:presLayoutVars>
      </dgm:prSet>
      <dgm:spPr/>
    </dgm:pt>
    <dgm:pt modelId="{0BC61557-AED6-420C-998E-B8E55EE0DC81}" type="pres">
      <dgm:prSet presAssocID="{E0F010E7-8176-4D0C-A160-B5783BB1DF69}" presName="parSpace" presStyleCnt="0"/>
      <dgm:spPr/>
    </dgm:pt>
    <dgm:pt modelId="{C592F8CD-4BC3-4A75-860C-CA7539F0A7D8}" type="pres">
      <dgm:prSet presAssocID="{037D260B-DEE3-43B7-918D-F78456811DEE}" presName="parTxOnly" presStyleLbl="node1" presStyleIdx="3" presStyleCnt="9">
        <dgm:presLayoutVars>
          <dgm:bulletEnabled val="1"/>
        </dgm:presLayoutVars>
      </dgm:prSet>
      <dgm:spPr/>
    </dgm:pt>
    <dgm:pt modelId="{F8BF28FB-37C5-4958-80FB-CAB4EABC199D}" type="pres">
      <dgm:prSet presAssocID="{5B1CEE88-7A5B-4EA7-9756-47AEA5D468B9}" presName="parSpace" presStyleCnt="0"/>
      <dgm:spPr/>
    </dgm:pt>
    <dgm:pt modelId="{CECFBFFD-7F3B-4628-B6BD-8AF2638E5B7F}" type="pres">
      <dgm:prSet presAssocID="{5B001706-9C0B-4A33-9BE2-F7AE6B5769FA}" presName="parTxOnly" presStyleLbl="node1" presStyleIdx="4" presStyleCnt="9">
        <dgm:presLayoutVars>
          <dgm:bulletEnabled val="1"/>
        </dgm:presLayoutVars>
      </dgm:prSet>
      <dgm:spPr/>
    </dgm:pt>
    <dgm:pt modelId="{B88A78DA-3D1E-48B5-B5FB-4D07A5926E9F}" type="pres">
      <dgm:prSet presAssocID="{DC20C66C-366E-4121-8EB8-29ED3BB83CCB}" presName="parSpace" presStyleCnt="0"/>
      <dgm:spPr/>
    </dgm:pt>
    <dgm:pt modelId="{AC003901-DF51-4E81-91E1-6EFE23B82E51}" type="pres">
      <dgm:prSet presAssocID="{AEBB1547-AF4C-4AC5-8192-42FF56871F0E}" presName="parTxOnly" presStyleLbl="node1" presStyleIdx="5" presStyleCnt="9">
        <dgm:presLayoutVars>
          <dgm:bulletEnabled val="1"/>
        </dgm:presLayoutVars>
      </dgm:prSet>
      <dgm:spPr/>
    </dgm:pt>
    <dgm:pt modelId="{66DD677F-5634-4572-B635-D53927BED993}" type="pres">
      <dgm:prSet presAssocID="{1D3F954E-5F1F-408F-9A2C-C87202C056C8}" presName="parSpace" presStyleCnt="0"/>
      <dgm:spPr/>
    </dgm:pt>
    <dgm:pt modelId="{48C1EDA1-FC7C-4A16-9BC8-A76FC3330BF5}" type="pres">
      <dgm:prSet presAssocID="{338F62CA-2D0F-451A-8FAE-56083ACCCA7E}" presName="parTxOnly" presStyleLbl="node1" presStyleIdx="6" presStyleCnt="9">
        <dgm:presLayoutVars>
          <dgm:bulletEnabled val="1"/>
        </dgm:presLayoutVars>
      </dgm:prSet>
      <dgm:spPr/>
    </dgm:pt>
    <dgm:pt modelId="{4799ABFB-76B9-4DC9-B2D4-15C9844BBB64}" type="pres">
      <dgm:prSet presAssocID="{3D81F9AD-487F-43FC-9E74-60A329186B2C}" presName="parSpace" presStyleCnt="0"/>
      <dgm:spPr/>
    </dgm:pt>
    <dgm:pt modelId="{58F827A0-6260-4C1C-A309-F188993860CB}" type="pres">
      <dgm:prSet presAssocID="{60AF8F10-3597-47F6-BE2F-C82EF0218064}" presName="parTxOnly" presStyleLbl="node1" presStyleIdx="7" presStyleCnt="9">
        <dgm:presLayoutVars>
          <dgm:bulletEnabled val="1"/>
        </dgm:presLayoutVars>
      </dgm:prSet>
      <dgm:spPr/>
    </dgm:pt>
    <dgm:pt modelId="{EFC24165-CCE2-405E-B1DB-B0DB350B3675}" type="pres">
      <dgm:prSet presAssocID="{860CFFC7-4141-4848-ABD1-D9009A10C495}" presName="parSpace" presStyleCnt="0"/>
      <dgm:spPr/>
    </dgm:pt>
    <dgm:pt modelId="{30F3E922-EE3F-4147-91FF-C14B0A94501E}" type="pres">
      <dgm:prSet presAssocID="{C3932DD5-F756-41A6-B21F-39FA4E95CCEF}" presName="parTxOnly" presStyleLbl="node1" presStyleIdx="8" presStyleCnt="9">
        <dgm:presLayoutVars>
          <dgm:bulletEnabled val="1"/>
        </dgm:presLayoutVars>
      </dgm:prSet>
      <dgm:spPr/>
    </dgm:pt>
  </dgm:ptLst>
  <dgm:cxnLst>
    <dgm:cxn modelId="{F69B752B-74A6-42C0-9ECD-BB602A7954B3}" srcId="{1E21E48E-F9BA-431C-97C2-DBC4F7C9E24C}" destId="{C3932DD5-F756-41A6-B21F-39FA4E95CCEF}" srcOrd="8" destOrd="0" parTransId="{BBDD0F97-BD6D-437A-8A84-EED0F41776DA}" sibTransId="{4CACF8A5-2C79-4412-8CC4-B0213F89E265}"/>
    <dgm:cxn modelId="{AE9D373A-10AA-4CE0-84D5-405BF9D26C11}" type="presOf" srcId="{AEBB1547-AF4C-4AC5-8192-42FF56871F0E}" destId="{AC003901-DF51-4E81-91E1-6EFE23B82E51}" srcOrd="0" destOrd="0" presId="urn:microsoft.com/office/officeart/2005/8/layout/hChevron3"/>
    <dgm:cxn modelId="{9168DA62-48E8-4EBA-AAE7-55B006971E4D}" srcId="{1E21E48E-F9BA-431C-97C2-DBC4F7C9E24C}" destId="{60AF8F10-3597-47F6-BE2F-C82EF0218064}" srcOrd="7" destOrd="0" parTransId="{EC47C737-E139-48A3-B77B-7B38EF1511AD}" sibTransId="{860CFFC7-4141-4848-ABD1-D9009A10C495}"/>
    <dgm:cxn modelId="{2F9B8964-326A-4528-887E-B22166C06B14}" type="presOf" srcId="{1E21E48E-F9BA-431C-97C2-DBC4F7C9E24C}" destId="{30276C5B-862A-4C48-8897-A040EA840A2D}" srcOrd="0" destOrd="0" presId="urn:microsoft.com/office/officeart/2005/8/layout/hChevron3"/>
    <dgm:cxn modelId="{E8BD8069-945A-439B-A4B2-B34EAF851F66}" type="presOf" srcId="{504FA9E5-DB7B-4C3F-8F14-E9F065117F7D}" destId="{AC4FD887-397D-4A7F-9264-A766A794BDD1}" srcOrd="0" destOrd="0" presId="urn:microsoft.com/office/officeart/2005/8/layout/hChevron3"/>
    <dgm:cxn modelId="{05BF2F73-8943-4538-AEF7-C1F75CF6436B}" srcId="{1E21E48E-F9BA-431C-97C2-DBC4F7C9E24C}" destId="{338F62CA-2D0F-451A-8FAE-56083ACCCA7E}" srcOrd="6" destOrd="0" parTransId="{5475C374-4CDD-4D91-A650-8877F7382790}" sibTransId="{3D81F9AD-487F-43FC-9E74-60A329186B2C}"/>
    <dgm:cxn modelId="{C532B976-44F3-44FD-BCE1-7CAD20C37892}" srcId="{1E21E48E-F9BA-431C-97C2-DBC4F7C9E24C}" destId="{AEBB1547-AF4C-4AC5-8192-42FF56871F0E}" srcOrd="5" destOrd="0" parTransId="{93D69D13-FD7D-4A32-91D5-4B90A30FDAAE}" sibTransId="{1D3F954E-5F1F-408F-9A2C-C87202C056C8}"/>
    <dgm:cxn modelId="{7373E659-B92F-4770-8B4F-DEA52DBD7B4E}" type="presOf" srcId="{338F62CA-2D0F-451A-8FAE-56083ACCCA7E}" destId="{48C1EDA1-FC7C-4A16-9BC8-A76FC3330BF5}" srcOrd="0" destOrd="0" presId="urn:microsoft.com/office/officeart/2005/8/layout/hChevron3"/>
    <dgm:cxn modelId="{72BAF27E-49D4-4711-B5F4-170B180874D9}" srcId="{1E21E48E-F9BA-431C-97C2-DBC4F7C9E24C}" destId="{504FA9E5-DB7B-4C3F-8F14-E9F065117F7D}" srcOrd="1" destOrd="0" parTransId="{90FA1090-F1AC-4E3A-8067-2C06F358225B}" sibTransId="{824DA1E1-15D3-43D0-98B3-97065BE4F004}"/>
    <dgm:cxn modelId="{6DF02881-7049-4DE5-8EC8-9E4328D9291C}" type="presOf" srcId="{3FA82C53-4A43-456F-B0EF-D5B8FC96A3FF}" destId="{8A80E0B9-AD84-48EE-8F8A-B33138A3E1FB}" srcOrd="0" destOrd="0" presId="urn:microsoft.com/office/officeart/2005/8/layout/hChevron3"/>
    <dgm:cxn modelId="{8A482286-8160-4309-AB30-A0026C129AD4}" srcId="{1E21E48E-F9BA-431C-97C2-DBC4F7C9E24C}" destId="{5B001706-9C0B-4A33-9BE2-F7AE6B5769FA}" srcOrd="4" destOrd="0" parTransId="{385D07AB-1E85-4800-AA53-AE4F3A26F1EC}" sibTransId="{DC20C66C-366E-4121-8EB8-29ED3BB83CCB}"/>
    <dgm:cxn modelId="{E1B6F799-AF89-4D51-A103-C0656A1C3E5B}" type="presOf" srcId="{CF777FD3-568D-4A03-AC6B-C41EBA8379B0}" destId="{9EEAF98D-5A1B-46F3-B0CE-C7A70DC98D8D}" srcOrd="0" destOrd="0" presId="urn:microsoft.com/office/officeart/2005/8/layout/hChevron3"/>
    <dgm:cxn modelId="{1242059E-BB5F-4992-B39D-3835F9F244F3}" srcId="{1E21E48E-F9BA-431C-97C2-DBC4F7C9E24C}" destId="{3FA82C53-4A43-456F-B0EF-D5B8FC96A3FF}" srcOrd="0" destOrd="0" parTransId="{4E42B8DE-3B4C-4C96-A14A-DC7861FCE547}" sibTransId="{E33C93A9-89BB-412E-96E2-8ED5D7CE4EC3}"/>
    <dgm:cxn modelId="{A181A1AE-0CDB-4471-BC9E-876FFECAC077}" type="presOf" srcId="{037D260B-DEE3-43B7-918D-F78456811DEE}" destId="{C592F8CD-4BC3-4A75-860C-CA7539F0A7D8}" srcOrd="0" destOrd="0" presId="urn:microsoft.com/office/officeart/2005/8/layout/hChevron3"/>
    <dgm:cxn modelId="{B23B67B3-9449-432E-A517-60899AF23042}" type="presOf" srcId="{C3932DD5-F756-41A6-B21F-39FA4E95CCEF}" destId="{30F3E922-EE3F-4147-91FF-C14B0A94501E}" srcOrd="0" destOrd="0" presId="urn:microsoft.com/office/officeart/2005/8/layout/hChevron3"/>
    <dgm:cxn modelId="{8AA98CC2-61AF-4946-9ADB-769C76DBB40D}" srcId="{1E21E48E-F9BA-431C-97C2-DBC4F7C9E24C}" destId="{037D260B-DEE3-43B7-918D-F78456811DEE}" srcOrd="3" destOrd="0" parTransId="{FAC0B9EF-97CF-4AD3-92D6-61A93484103A}" sibTransId="{5B1CEE88-7A5B-4EA7-9756-47AEA5D468B9}"/>
    <dgm:cxn modelId="{7D3165C3-F272-4EC5-BF2D-86C0E4AF727B}" type="presOf" srcId="{5B001706-9C0B-4A33-9BE2-F7AE6B5769FA}" destId="{CECFBFFD-7F3B-4628-B6BD-8AF2638E5B7F}" srcOrd="0" destOrd="0" presId="urn:microsoft.com/office/officeart/2005/8/layout/hChevron3"/>
    <dgm:cxn modelId="{18625EE8-C6AC-42A4-AA74-2E6BA53E7C90}" srcId="{1E21E48E-F9BA-431C-97C2-DBC4F7C9E24C}" destId="{CF777FD3-568D-4A03-AC6B-C41EBA8379B0}" srcOrd="2" destOrd="0" parTransId="{559CBCC2-2465-4857-AC8A-D38A16553373}" sibTransId="{E0F010E7-8176-4D0C-A160-B5783BB1DF69}"/>
    <dgm:cxn modelId="{09F03DF4-2C83-4930-8E91-5B2F7B1ACBBF}" type="presOf" srcId="{60AF8F10-3597-47F6-BE2F-C82EF0218064}" destId="{58F827A0-6260-4C1C-A309-F188993860CB}" srcOrd="0" destOrd="0" presId="urn:microsoft.com/office/officeart/2005/8/layout/hChevron3"/>
    <dgm:cxn modelId="{3DBD7756-9EA5-440B-9E2A-923AED698DF0}" type="presParOf" srcId="{30276C5B-862A-4C48-8897-A040EA840A2D}" destId="{8A80E0B9-AD84-48EE-8F8A-B33138A3E1FB}" srcOrd="0" destOrd="0" presId="urn:microsoft.com/office/officeart/2005/8/layout/hChevron3"/>
    <dgm:cxn modelId="{D2B709B0-A1DF-44B1-A306-97B038309AD9}" type="presParOf" srcId="{30276C5B-862A-4C48-8897-A040EA840A2D}" destId="{449FAEFD-4619-4E3F-B66C-F6F71D2EC35E}" srcOrd="1" destOrd="0" presId="urn:microsoft.com/office/officeart/2005/8/layout/hChevron3"/>
    <dgm:cxn modelId="{76F51493-3CBC-4119-A9B9-922A7A9162D1}" type="presParOf" srcId="{30276C5B-862A-4C48-8897-A040EA840A2D}" destId="{AC4FD887-397D-4A7F-9264-A766A794BDD1}" srcOrd="2" destOrd="0" presId="urn:microsoft.com/office/officeart/2005/8/layout/hChevron3"/>
    <dgm:cxn modelId="{62E2596D-C4E1-4229-93D7-623886B13936}" type="presParOf" srcId="{30276C5B-862A-4C48-8897-A040EA840A2D}" destId="{1CD7742A-D203-4AF9-95DB-6FD1B98973C6}" srcOrd="3" destOrd="0" presId="urn:microsoft.com/office/officeart/2005/8/layout/hChevron3"/>
    <dgm:cxn modelId="{C13C7C04-5EC0-4B04-9BA7-251B6FECECC2}" type="presParOf" srcId="{30276C5B-862A-4C48-8897-A040EA840A2D}" destId="{9EEAF98D-5A1B-46F3-B0CE-C7A70DC98D8D}" srcOrd="4" destOrd="0" presId="urn:microsoft.com/office/officeart/2005/8/layout/hChevron3"/>
    <dgm:cxn modelId="{CB07C519-D6E4-49D3-A5EE-25CC23CFEC1D}" type="presParOf" srcId="{30276C5B-862A-4C48-8897-A040EA840A2D}" destId="{0BC61557-AED6-420C-998E-B8E55EE0DC81}" srcOrd="5" destOrd="0" presId="urn:microsoft.com/office/officeart/2005/8/layout/hChevron3"/>
    <dgm:cxn modelId="{14265843-087E-4368-9B67-4EADC44C15A6}" type="presParOf" srcId="{30276C5B-862A-4C48-8897-A040EA840A2D}" destId="{C592F8CD-4BC3-4A75-860C-CA7539F0A7D8}" srcOrd="6" destOrd="0" presId="urn:microsoft.com/office/officeart/2005/8/layout/hChevron3"/>
    <dgm:cxn modelId="{A7EF026F-CD79-40C9-8F03-9F587CDDEC75}" type="presParOf" srcId="{30276C5B-862A-4C48-8897-A040EA840A2D}" destId="{F8BF28FB-37C5-4958-80FB-CAB4EABC199D}" srcOrd="7" destOrd="0" presId="urn:microsoft.com/office/officeart/2005/8/layout/hChevron3"/>
    <dgm:cxn modelId="{E69DFA61-975D-4A5F-9387-523AEECB0BB3}" type="presParOf" srcId="{30276C5B-862A-4C48-8897-A040EA840A2D}" destId="{CECFBFFD-7F3B-4628-B6BD-8AF2638E5B7F}" srcOrd="8" destOrd="0" presId="urn:microsoft.com/office/officeart/2005/8/layout/hChevron3"/>
    <dgm:cxn modelId="{BFCD5CE7-6251-45A8-902B-F8BE26E1823F}" type="presParOf" srcId="{30276C5B-862A-4C48-8897-A040EA840A2D}" destId="{B88A78DA-3D1E-48B5-B5FB-4D07A5926E9F}" srcOrd="9" destOrd="0" presId="urn:microsoft.com/office/officeart/2005/8/layout/hChevron3"/>
    <dgm:cxn modelId="{295ADEFE-5FE6-43C0-8411-44FBAA62B0AA}" type="presParOf" srcId="{30276C5B-862A-4C48-8897-A040EA840A2D}" destId="{AC003901-DF51-4E81-91E1-6EFE23B82E51}" srcOrd="10" destOrd="0" presId="urn:microsoft.com/office/officeart/2005/8/layout/hChevron3"/>
    <dgm:cxn modelId="{BA93C088-F61E-4999-AFC7-1FB42E9BC9CE}" type="presParOf" srcId="{30276C5B-862A-4C48-8897-A040EA840A2D}" destId="{66DD677F-5634-4572-B635-D53927BED993}" srcOrd="11" destOrd="0" presId="urn:microsoft.com/office/officeart/2005/8/layout/hChevron3"/>
    <dgm:cxn modelId="{B50D6F17-6618-451C-99D5-1225032D96B9}" type="presParOf" srcId="{30276C5B-862A-4C48-8897-A040EA840A2D}" destId="{48C1EDA1-FC7C-4A16-9BC8-A76FC3330BF5}" srcOrd="12" destOrd="0" presId="urn:microsoft.com/office/officeart/2005/8/layout/hChevron3"/>
    <dgm:cxn modelId="{0E4A0223-B58D-4EFE-8197-57A90C423C52}" type="presParOf" srcId="{30276C5B-862A-4C48-8897-A040EA840A2D}" destId="{4799ABFB-76B9-4DC9-B2D4-15C9844BBB64}" srcOrd="13" destOrd="0" presId="urn:microsoft.com/office/officeart/2005/8/layout/hChevron3"/>
    <dgm:cxn modelId="{5D784B34-D613-4F0E-88F4-7BCFF46D576C}" type="presParOf" srcId="{30276C5B-862A-4C48-8897-A040EA840A2D}" destId="{58F827A0-6260-4C1C-A309-F188993860CB}" srcOrd="14" destOrd="0" presId="urn:microsoft.com/office/officeart/2005/8/layout/hChevron3"/>
    <dgm:cxn modelId="{6A1CAE40-CEDB-4E85-BAC6-0E5BAFB94C54}" type="presParOf" srcId="{30276C5B-862A-4C48-8897-A040EA840A2D}" destId="{EFC24165-CCE2-405E-B1DB-B0DB350B3675}" srcOrd="15" destOrd="0" presId="urn:microsoft.com/office/officeart/2005/8/layout/hChevron3"/>
    <dgm:cxn modelId="{46038E44-7536-4419-A2F3-E1191908026E}" type="presParOf" srcId="{30276C5B-862A-4C48-8897-A040EA840A2D}" destId="{30F3E922-EE3F-4147-91FF-C14B0A94501E}" srcOrd="1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E21E48E-F9BA-431C-97C2-DBC4F7C9E24C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3FA82C53-4A43-456F-B0EF-D5B8FC96A3FF}">
      <dgm:prSet phldrT="[Text]"/>
      <dgm:spPr/>
      <dgm:t>
        <a:bodyPr/>
        <a:lstStyle/>
        <a:p>
          <a:r>
            <a:rPr lang="en-US" dirty="0"/>
            <a:t>1</a:t>
          </a:r>
          <a:endParaRPr lang="de-DE" dirty="0"/>
        </a:p>
      </dgm:t>
    </dgm:pt>
    <dgm:pt modelId="{4E42B8DE-3B4C-4C96-A14A-DC7861FCE547}" type="parTrans" cxnId="{1242059E-BB5F-4992-B39D-3835F9F244F3}">
      <dgm:prSet/>
      <dgm:spPr/>
      <dgm:t>
        <a:bodyPr/>
        <a:lstStyle/>
        <a:p>
          <a:endParaRPr lang="de-DE"/>
        </a:p>
      </dgm:t>
    </dgm:pt>
    <dgm:pt modelId="{E33C93A9-89BB-412E-96E2-8ED5D7CE4EC3}" type="sibTrans" cxnId="{1242059E-BB5F-4992-B39D-3835F9F244F3}">
      <dgm:prSet/>
      <dgm:spPr/>
      <dgm:t>
        <a:bodyPr/>
        <a:lstStyle/>
        <a:p>
          <a:endParaRPr lang="de-DE"/>
        </a:p>
      </dgm:t>
    </dgm:pt>
    <dgm:pt modelId="{504FA9E5-DB7B-4C3F-8F14-E9F065117F7D}">
      <dgm:prSet phldrT="[Text]"/>
      <dgm:spPr/>
      <dgm:t>
        <a:bodyPr/>
        <a:lstStyle/>
        <a:p>
          <a:r>
            <a:rPr lang="en-US" dirty="0"/>
            <a:t>2</a:t>
          </a:r>
          <a:endParaRPr lang="de-DE" dirty="0"/>
        </a:p>
      </dgm:t>
    </dgm:pt>
    <dgm:pt modelId="{90FA1090-F1AC-4E3A-8067-2C06F358225B}" type="parTrans" cxnId="{72BAF27E-49D4-4711-B5F4-170B180874D9}">
      <dgm:prSet/>
      <dgm:spPr/>
      <dgm:t>
        <a:bodyPr/>
        <a:lstStyle/>
        <a:p>
          <a:endParaRPr lang="de-DE"/>
        </a:p>
      </dgm:t>
    </dgm:pt>
    <dgm:pt modelId="{824DA1E1-15D3-43D0-98B3-97065BE4F004}" type="sibTrans" cxnId="{72BAF27E-49D4-4711-B5F4-170B180874D9}">
      <dgm:prSet/>
      <dgm:spPr/>
      <dgm:t>
        <a:bodyPr/>
        <a:lstStyle/>
        <a:p>
          <a:endParaRPr lang="de-DE"/>
        </a:p>
      </dgm:t>
    </dgm:pt>
    <dgm:pt modelId="{CF777FD3-568D-4A03-AC6B-C41EBA8379B0}">
      <dgm:prSet phldrT="[Text]"/>
      <dgm:spPr/>
      <dgm:t>
        <a:bodyPr/>
        <a:lstStyle/>
        <a:p>
          <a:r>
            <a:rPr lang="en-US" dirty="0"/>
            <a:t>3</a:t>
          </a:r>
          <a:endParaRPr lang="de-DE" dirty="0"/>
        </a:p>
      </dgm:t>
    </dgm:pt>
    <dgm:pt modelId="{559CBCC2-2465-4857-AC8A-D38A16553373}" type="parTrans" cxnId="{18625EE8-C6AC-42A4-AA74-2E6BA53E7C90}">
      <dgm:prSet/>
      <dgm:spPr/>
      <dgm:t>
        <a:bodyPr/>
        <a:lstStyle/>
        <a:p>
          <a:endParaRPr lang="de-DE"/>
        </a:p>
      </dgm:t>
    </dgm:pt>
    <dgm:pt modelId="{E0F010E7-8176-4D0C-A160-B5783BB1DF69}" type="sibTrans" cxnId="{18625EE8-C6AC-42A4-AA74-2E6BA53E7C90}">
      <dgm:prSet/>
      <dgm:spPr/>
      <dgm:t>
        <a:bodyPr/>
        <a:lstStyle/>
        <a:p>
          <a:endParaRPr lang="de-DE"/>
        </a:p>
      </dgm:t>
    </dgm:pt>
    <dgm:pt modelId="{037D260B-DEE3-43B7-918D-F78456811DEE}">
      <dgm:prSet phldrT="[Text]"/>
      <dgm:spPr/>
      <dgm:t>
        <a:bodyPr/>
        <a:lstStyle/>
        <a:p>
          <a:r>
            <a:rPr lang="en-US" dirty="0"/>
            <a:t>4</a:t>
          </a:r>
          <a:endParaRPr lang="de-DE" dirty="0"/>
        </a:p>
      </dgm:t>
    </dgm:pt>
    <dgm:pt modelId="{FAC0B9EF-97CF-4AD3-92D6-61A93484103A}" type="parTrans" cxnId="{8AA98CC2-61AF-4946-9ADB-769C76DBB40D}">
      <dgm:prSet/>
      <dgm:spPr/>
      <dgm:t>
        <a:bodyPr/>
        <a:lstStyle/>
        <a:p>
          <a:endParaRPr lang="de-DE"/>
        </a:p>
      </dgm:t>
    </dgm:pt>
    <dgm:pt modelId="{5B1CEE88-7A5B-4EA7-9756-47AEA5D468B9}" type="sibTrans" cxnId="{8AA98CC2-61AF-4946-9ADB-769C76DBB40D}">
      <dgm:prSet/>
      <dgm:spPr/>
      <dgm:t>
        <a:bodyPr/>
        <a:lstStyle/>
        <a:p>
          <a:endParaRPr lang="de-DE"/>
        </a:p>
      </dgm:t>
    </dgm:pt>
    <dgm:pt modelId="{5B001706-9C0B-4A33-9BE2-F7AE6B5769FA}">
      <dgm:prSet phldrT="[Text]"/>
      <dgm:spPr/>
      <dgm:t>
        <a:bodyPr/>
        <a:lstStyle/>
        <a:p>
          <a:r>
            <a:rPr lang="en-US" dirty="0"/>
            <a:t>5</a:t>
          </a:r>
          <a:endParaRPr lang="de-DE" dirty="0"/>
        </a:p>
      </dgm:t>
    </dgm:pt>
    <dgm:pt modelId="{385D07AB-1E85-4800-AA53-AE4F3A26F1EC}" type="parTrans" cxnId="{8A482286-8160-4309-AB30-A0026C129AD4}">
      <dgm:prSet/>
      <dgm:spPr/>
      <dgm:t>
        <a:bodyPr/>
        <a:lstStyle/>
        <a:p>
          <a:endParaRPr lang="de-DE"/>
        </a:p>
      </dgm:t>
    </dgm:pt>
    <dgm:pt modelId="{DC20C66C-366E-4121-8EB8-29ED3BB83CCB}" type="sibTrans" cxnId="{8A482286-8160-4309-AB30-A0026C129AD4}">
      <dgm:prSet/>
      <dgm:spPr/>
      <dgm:t>
        <a:bodyPr/>
        <a:lstStyle/>
        <a:p>
          <a:endParaRPr lang="de-DE"/>
        </a:p>
      </dgm:t>
    </dgm:pt>
    <dgm:pt modelId="{AEBB1547-AF4C-4AC5-8192-42FF56871F0E}">
      <dgm:prSet phldrT="[Text]"/>
      <dgm:spPr/>
      <dgm:t>
        <a:bodyPr/>
        <a:lstStyle/>
        <a:p>
          <a:r>
            <a:rPr lang="en-US" dirty="0"/>
            <a:t>6</a:t>
          </a:r>
          <a:endParaRPr lang="de-DE" dirty="0"/>
        </a:p>
      </dgm:t>
    </dgm:pt>
    <dgm:pt modelId="{93D69D13-FD7D-4A32-91D5-4B90A30FDAAE}" type="parTrans" cxnId="{C532B976-44F3-44FD-BCE1-7CAD20C37892}">
      <dgm:prSet/>
      <dgm:spPr/>
      <dgm:t>
        <a:bodyPr/>
        <a:lstStyle/>
        <a:p>
          <a:endParaRPr lang="de-DE"/>
        </a:p>
      </dgm:t>
    </dgm:pt>
    <dgm:pt modelId="{1D3F954E-5F1F-408F-9A2C-C87202C056C8}" type="sibTrans" cxnId="{C532B976-44F3-44FD-BCE1-7CAD20C37892}">
      <dgm:prSet/>
      <dgm:spPr/>
      <dgm:t>
        <a:bodyPr/>
        <a:lstStyle/>
        <a:p>
          <a:endParaRPr lang="de-DE"/>
        </a:p>
      </dgm:t>
    </dgm:pt>
    <dgm:pt modelId="{338F62CA-2D0F-451A-8FAE-56083ACCCA7E}">
      <dgm:prSet phldrT="[Text]"/>
      <dgm:spPr/>
      <dgm:t>
        <a:bodyPr/>
        <a:lstStyle/>
        <a:p>
          <a:r>
            <a:rPr lang="en-US" dirty="0"/>
            <a:t>7</a:t>
          </a:r>
          <a:endParaRPr lang="de-DE" dirty="0"/>
        </a:p>
      </dgm:t>
    </dgm:pt>
    <dgm:pt modelId="{5475C374-4CDD-4D91-A650-8877F7382790}" type="parTrans" cxnId="{05BF2F73-8943-4538-AEF7-C1F75CF6436B}">
      <dgm:prSet/>
      <dgm:spPr/>
      <dgm:t>
        <a:bodyPr/>
        <a:lstStyle/>
        <a:p>
          <a:endParaRPr lang="de-DE"/>
        </a:p>
      </dgm:t>
    </dgm:pt>
    <dgm:pt modelId="{3D81F9AD-487F-43FC-9E74-60A329186B2C}" type="sibTrans" cxnId="{05BF2F73-8943-4538-AEF7-C1F75CF6436B}">
      <dgm:prSet/>
      <dgm:spPr/>
      <dgm:t>
        <a:bodyPr/>
        <a:lstStyle/>
        <a:p>
          <a:endParaRPr lang="de-DE"/>
        </a:p>
      </dgm:t>
    </dgm:pt>
    <dgm:pt modelId="{60AF8F10-3597-47F6-BE2F-C82EF0218064}">
      <dgm:prSet phldrT="[Text]"/>
      <dgm:spPr/>
      <dgm:t>
        <a:bodyPr/>
        <a:lstStyle/>
        <a:p>
          <a:r>
            <a:rPr lang="en-US" dirty="0"/>
            <a:t>8</a:t>
          </a:r>
          <a:endParaRPr lang="de-DE" dirty="0"/>
        </a:p>
      </dgm:t>
    </dgm:pt>
    <dgm:pt modelId="{EC47C737-E139-48A3-B77B-7B38EF1511AD}" type="parTrans" cxnId="{9168DA62-48E8-4EBA-AAE7-55B006971E4D}">
      <dgm:prSet/>
      <dgm:spPr/>
      <dgm:t>
        <a:bodyPr/>
        <a:lstStyle/>
        <a:p>
          <a:endParaRPr lang="de-DE"/>
        </a:p>
      </dgm:t>
    </dgm:pt>
    <dgm:pt modelId="{860CFFC7-4141-4848-ABD1-D9009A10C495}" type="sibTrans" cxnId="{9168DA62-48E8-4EBA-AAE7-55B006971E4D}">
      <dgm:prSet/>
      <dgm:spPr/>
      <dgm:t>
        <a:bodyPr/>
        <a:lstStyle/>
        <a:p>
          <a:endParaRPr lang="de-DE"/>
        </a:p>
      </dgm:t>
    </dgm:pt>
    <dgm:pt modelId="{E8553B84-95CC-4F2E-99E3-61264A37C3A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E05A585F-C47D-4206-9898-538476988C4E}" type="parTrans" cxnId="{3B45FE8A-78C1-46C7-8893-FD64D1CEF41E}">
      <dgm:prSet/>
      <dgm:spPr/>
      <dgm:t>
        <a:bodyPr/>
        <a:lstStyle/>
        <a:p>
          <a:endParaRPr lang="de-DE"/>
        </a:p>
      </dgm:t>
    </dgm:pt>
    <dgm:pt modelId="{F9CE993E-C1C1-4F79-8A25-F1251C40E775}" type="sibTrans" cxnId="{3B45FE8A-78C1-46C7-8893-FD64D1CEF41E}">
      <dgm:prSet/>
      <dgm:spPr/>
      <dgm:t>
        <a:bodyPr/>
        <a:lstStyle/>
        <a:p>
          <a:endParaRPr lang="de-DE"/>
        </a:p>
      </dgm:t>
    </dgm:pt>
    <dgm:pt modelId="{30276C5B-862A-4C48-8897-A040EA840A2D}" type="pres">
      <dgm:prSet presAssocID="{1E21E48E-F9BA-431C-97C2-DBC4F7C9E24C}" presName="Name0" presStyleCnt="0">
        <dgm:presLayoutVars>
          <dgm:dir/>
          <dgm:resizeHandles val="exact"/>
        </dgm:presLayoutVars>
      </dgm:prSet>
      <dgm:spPr/>
    </dgm:pt>
    <dgm:pt modelId="{8A80E0B9-AD84-48EE-8F8A-B33138A3E1FB}" type="pres">
      <dgm:prSet presAssocID="{3FA82C53-4A43-456F-B0EF-D5B8FC96A3FF}" presName="parTxOnly" presStyleLbl="node1" presStyleIdx="0" presStyleCnt="9">
        <dgm:presLayoutVars>
          <dgm:bulletEnabled val="1"/>
        </dgm:presLayoutVars>
      </dgm:prSet>
      <dgm:spPr/>
    </dgm:pt>
    <dgm:pt modelId="{449FAEFD-4619-4E3F-B66C-F6F71D2EC35E}" type="pres">
      <dgm:prSet presAssocID="{E33C93A9-89BB-412E-96E2-8ED5D7CE4EC3}" presName="parSpace" presStyleCnt="0"/>
      <dgm:spPr/>
    </dgm:pt>
    <dgm:pt modelId="{AC4FD887-397D-4A7F-9264-A766A794BDD1}" type="pres">
      <dgm:prSet presAssocID="{504FA9E5-DB7B-4C3F-8F14-E9F065117F7D}" presName="parTxOnly" presStyleLbl="node1" presStyleIdx="1" presStyleCnt="9">
        <dgm:presLayoutVars>
          <dgm:bulletEnabled val="1"/>
        </dgm:presLayoutVars>
      </dgm:prSet>
      <dgm:spPr/>
    </dgm:pt>
    <dgm:pt modelId="{1CD7742A-D203-4AF9-95DB-6FD1B98973C6}" type="pres">
      <dgm:prSet presAssocID="{824DA1E1-15D3-43D0-98B3-97065BE4F004}" presName="parSpace" presStyleCnt="0"/>
      <dgm:spPr/>
    </dgm:pt>
    <dgm:pt modelId="{9EEAF98D-5A1B-46F3-B0CE-C7A70DC98D8D}" type="pres">
      <dgm:prSet presAssocID="{CF777FD3-568D-4A03-AC6B-C41EBA8379B0}" presName="parTxOnly" presStyleLbl="node1" presStyleIdx="2" presStyleCnt="9">
        <dgm:presLayoutVars>
          <dgm:bulletEnabled val="1"/>
        </dgm:presLayoutVars>
      </dgm:prSet>
      <dgm:spPr/>
    </dgm:pt>
    <dgm:pt modelId="{0BC61557-AED6-420C-998E-B8E55EE0DC81}" type="pres">
      <dgm:prSet presAssocID="{E0F010E7-8176-4D0C-A160-B5783BB1DF69}" presName="parSpace" presStyleCnt="0"/>
      <dgm:spPr/>
    </dgm:pt>
    <dgm:pt modelId="{C592F8CD-4BC3-4A75-860C-CA7539F0A7D8}" type="pres">
      <dgm:prSet presAssocID="{037D260B-DEE3-43B7-918D-F78456811DEE}" presName="parTxOnly" presStyleLbl="node1" presStyleIdx="3" presStyleCnt="9">
        <dgm:presLayoutVars>
          <dgm:bulletEnabled val="1"/>
        </dgm:presLayoutVars>
      </dgm:prSet>
      <dgm:spPr/>
    </dgm:pt>
    <dgm:pt modelId="{F8BF28FB-37C5-4958-80FB-CAB4EABC199D}" type="pres">
      <dgm:prSet presAssocID="{5B1CEE88-7A5B-4EA7-9756-47AEA5D468B9}" presName="parSpace" presStyleCnt="0"/>
      <dgm:spPr/>
    </dgm:pt>
    <dgm:pt modelId="{CECFBFFD-7F3B-4628-B6BD-8AF2638E5B7F}" type="pres">
      <dgm:prSet presAssocID="{5B001706-9C0B-4A33-9BE2-F7AE6B5769FA}" presName="parTxOnly" presStyleLbl="node1" presStyleIdx="4" presStyleCnt="9">
        <dgm:presLayoutVars>
          <dgm:bulletEnabled val="1"/>
        </dgm:presLayoutVars>
      </dgm:prSet>
      <dgm:spPr/>
    </dgm:pt>
    <dgm:pt modelId="{B88A78DA-3D1E-48B5-B5FB-4D07A5926E9F}" type="pres">
      <dgm:prSet presAssocID="{DC20C66C-366E-4121-8EB8-29ED3BB83CCB}" presName="parSpace" presStyleCnt="0"/>
      <dgm:spPr/>
    </dgm:pt>
    <dgm:pt modelId="{AC003901-DF51-4E81-91E1-6EFE23B82E51}" type="pres">
      <dgm:prSet presAssocID="{AEBB1547-AF4C-4AC5-8192-42FF56871F0E}" presName="parTxOnly" presStyleLbl="node1" presStyleIdx="5" presStyleCnt="9">
        <dgm:presLayoutVars>
          <dgm:bulletEnabled val="1"/>
        </dgm:presLayoutVars>
      </dgm:prSet>
      <dgm:spPr/>
    </dgm:pt>
    <dgm:pt modelId="{66DD677F-5634-4572-B635-D53927BED993}" type="pres">
      <dgm:prSet presAssocID="{1D3F954E-5F1F-408F-9A2C-C87202C056C8}" presName="parSpace" presStyleCnt="0"/>
      <dgm:spPr/>
    </dgm:pt>
    <dgm:pt modelId="{48C1EDA1-FC7C-4A16-9BC8-A76FC3330BF5}" type="pres">
      <dgm:prSet presAssocID="{338F62CA-2D0F-451A-8FAE-56083ACCCA7E}" presName="parTxOnly" presStyleLbl="node1" presStyleIdx="6" presStyleCnt="9">
        <dgm:presLayoutVars>
          <dgm:bulletEnabled val="1"/>
        </dgm:presLayoutVars>
      </dgm:prSet>
      <dgm:spPr/>
    </dgm:pt>
    <dgm:pt modelId="{4799ABFB-76B9-4DC9-B2D4-15C9844BBB64}" type="pres">
      <dgm:prSet presAssocID="{3D81F9AD-487F-43FC-9E74-60A329186B2C}" presName="parSpace" presStyleCnt="0"/>
      <dgm:spPr/>
    </dgm:pt>
    <dgm:pt modelId="{58F827A0-6260-4C1C-A309-F188993860CB}" type="pres">
      <dgm:prSet presAssocID="{60AF8F10-3597-47F6-BE2F-C82EF0218064}" presName="parTxOnly" presStyleLbl="node1" presStyleIdx="7" presStyleCnt="9">
        <dgm:presLayoutVars>
          <dgm:bulletEnabled val="1"/>
        </dgm:presLayoutVars>
      </dgm:prSet>
      <dgm:spPr/>
    </dgm:pt>
    <dgm:pt modelId="{EFC24165-CCE2-405E-B1DB-B0DB350B3675}" type="pres">
      <dgm:prSet presAssocID="{860CFFC7-4141-4848-ABD1-D9009A10C495}" presName="parSpace" presStyleCnt="0"/>
      <dgm:spPr/>
    </dgm:pt>
    <dgm:pt modelId="{E9AFF1CC-6ADD-46BE-8F0B-B765B8E82038}" type="pres">
      <dgm:prSet presAssocID="{E8553B84-95CC-4F2E-99E3-61264A37C3A1}" presName="parTxOnly" presStyleLbl="node1" presStyleIdx="8" presStyleCnt="9">
        <dgm:presLayoutVars>
          <dgm:bulletEnabled val="1"/>
        </dgm:presLayoutVars>
      </dgm:prSet>
      <dgm:spPr/>
    </dgm:pt>
  </dgm:ptLst>
  <dgm:cxnLst>
    <dgm:cxn modelId="{C85C0B19-BA86-47F2-B5E0-E581169998FC}" type="presOf" srcId="{E8553B84-95CC-4F2E-99E3-61264A37C3A1}" destId="{E9AFF1CC-6ADD-46BE-8F0B-B765B8E82038}" srcOrd="0" destOrd="0" presId="urn:microsoft.com/office/officeart/2005/8/layout/hChevron3"/>
    <dgm:cxn modelId="{AE9D373A-10AA-4CE0-84D5-405BF9D26C11}" type="presOf" srcId="{AEBB1547-AF4C-4AC5-8192-42FF56871F0E}" destId="{AC003901-DF51-4E81-91E1-6EFE23B82E51}" srcOrd="0" destOrd="0" presId="urn:microsoft.com/office/officeart/2005/8/layout/hChevron3"/>
    <dgm:cxn modelId="{9168DA62-48E8-4EBA-AAE7-55B006971E4D}" srcId="{1E21E48E-F9BA-431C-97C2-DBC4F7C9E24C}" destId="{60AF8F10-3597-47F6-BE2F-C82EF0218064}" srcOrd="7" destOrd="0" parTransId="{EC47C737-E139-48A3-B77B-7B38EF1511AD}" sibTransId="{860CFFC7-4141-4848-ABD1-D9009A10C495}"/>
    <dgm:cxn modelId="{2F9B8964-326A-4528-887E-B22166C06B14}" type="presOf" srcId="{1E21E48E-F9BA-431C-97C2-DBC4F7C9E24C}" destId="{30276C5B-862A-4C48-8897-A040EA840A2D}" srcOrd="0" destOrd="0" presId="urn:microsoft.com/office/officeart/2005/8/layout/hChevron3"/>
    <dgm:cxn modelId="{E8BD8069-945A-439B-A4B2-B34EAF851F66}" type="presOf" srcId="{504FA9E5-DB7B-4C3F-8F14-E9F065117F7D}" destId="{AC4FD887-397D-4A7F-9264-A766A794BDD1}" srcOrd="0" destOrd="0" presId="urn:microsoft.com/office/officeart/2005/8/layout/hChevron3"/>
    <dgm:cxn modelId="{05BF2F73-8943-4538-AEF7-C1F75CF6436B}" srcId="{1E21E48E-F9BA-431C-97C2-DBC4F7C9E24C}" destId="{338F62CA-2D0F-451A-8FAE-56083ACCCA7E}" srcOrd="6" destOrd="0" parTransId="{5475C374-4CDD-4D91-A650-8877F7382790}" sibTransId="{3D81F9AD-487F-43FC-9E74-60A329186B2C}"/>
    <dgm:cxn modelId="{C532B976-44F3-44FD-BCE1-7CAD20C37892}" srcId="{1E21E48E-F9BA-431C-97C2-DBC4F7C9E24C}" destId="{AEBB1547-AF4C-4AC5-8192-42FF56871F0E}" srcOrd="5" destOrd="0" parTransId="{93D69D13-FD7D-4A32-91D5-4B90A30FDAAE}" sibTransId="{1D3F954E-5F1F-408F-9A2C-C87202C056C8}"/>
    <dgm:cxn modelId="{7373E659-B92F-4770-8B4F-DEA52DBD7B4E}" type="presOf" srcId="{338F62CA-2D0F-451A-8FAE-56083ACCCA7E}" destId="{48C1EDA1-FC7C-4A16-9BC8-A76FC3330BF5}" srcOrd="0" destOrd="0" presId="urn:microsoft.com/office/officeart/2005/8/layout/hChevron3"/>
    <dgm:cxn modelId="{72BAF27E-49D4-4711-B5F4-170B180874D9}" srcId="{1E21E48E-F9BA-431C-97C2-DBC4F7C9E24C}" destId="{504FA9E5-DB7B-4C3F-8F14-E9F065117F7D}" srcOrd="1" destOrd="0" parTransId="{90FA1090-F1AC-4E3A-8067-2C06F358225B}" sibTransId="{824DA1E1-15D3-43D0-98B3-97065BE4F004}"/>
    <dgm:cxn modelId="{6DF02881-7049-4DE5-8EC8-9E4328D9291C}" type="presOf" srcId="{3FA82C53-4A43-456F-B0EF-D5B8FC96A3FF}" destId="{8A80E0B9-AD84-48EE-8F8A-B33138A3E1FB}" srcOrd="0" destOrd="0" presId="urn:microsoft.com/office/officeart/2005/8/layout/hChevron3"/>
    <dgm:cxn modelId="{8A482286-8160-4309-AB30-A0026C129AD4}" srcId="{1E21E48E-F9BA-431C-97C2-DBC4F7C9E24C}" destId="{5B001706-9C0B-4A33-9BE2-F7AE6B5769FA}" srcOrd="4" destOrd="0" parTransId="{385D07AB-1E85-4800-AA53-AE4F3A26F1EC}" sibTransId="{DC20C66C-366E-4121-8EB8-29ED3BB83CCB}"/>
    <dgm:cxn modelId="{3B45FE8A-78C1-46C7-8893-FD64D1CEF41E}" srcId="{1E21E48E-F9BA-431C-97C2-DBC4F7C9E24C}" destId="{E8553B84-95CC-4F2E-99E3-61264A37C3A1}" srcOrd="8" destOrd="0" parTransId="{E05A585F-C47D-4206-9898-538476988C4E}" sibTransId="{F9CE993E-C1C1-4F79-8A25-F1251C40E775}"/>
    <dgm:cxn modelId="{E1B6F799-AF89-4D51-A103-C0656A1C3E5B}" type="presOf" srcId="{CF777FD3-568D-4A03-AC6B-C41EBA8379B0}" destId="{9EEAF98D-5A1B-46F3-B0CE-C7A70DC98D8D}" srcOrd="0" destOrd="0" presId="urn:microsoft.com/office/officeart/2005/8/layout/hChevron3"/>
    <dgm:cxn modelId="{1242059E-BB5F-4992-B39D-3835F9F244F3}" srcId="{1E21E48E-F9BA-431C-97C2-DBC4F7C9E24C}" destId="{3FA82C53-4A43-456F-B0EF-D5B8FC96A3FF}" srcOrd="0" destOrd="0" parTransId="{4E42B8DE-3B4C-4C96-A14A-DC7861FCE547}" sibTransId="{E33C93A9-89BB-412E-96E2-8ED5D7CE4EC3}"/>
    <dgm:cxn modelId="{A181A1AE-0CDB-4471-BC9E-876FFECAC077}" type="presOf" srcId="{037D260B-DEE3-43B7-918D-F78456811DEE}" destId="{C592F8CD-4BC3-4A75-860C-CA7539F0A7D8}" srcOrd="0" destOrd="0" presId="urn:microsoft.com/office/officeart/2005/8/layout/hChevron3"/>
    <dgm:cxn modelId="{8AA98CC2-61AF-4946-9ADB-769C76DBB40D}" srcId="{1E21E48E-F9BA-431C-97C2-DBC4F7C9E24C}" destId="{037D260B-DEE3-43B7-918D-F78456811DEE}" srcOrd="3" destOrd="0" parTransId="{FAC0B9EF-97CF-4AD3-92D6-61A93484103A}" sibTransId="{5B1CEE88-7A5B-4EA7-9756-47AEA5D468B9}"/>
    <dgm:cxn modelId="{7D3165C3-F272-4EC5-BF2D-86C0E4AF727B}" type="presOf" srcId="{5B001706-9C0B-4A33-9BE2-F7AE6B5769FA}" destId="{CECFBFFD-7F3B-4628-B6BD-8AF2638E5B7F}" srcOrd="0" destOrd="0" presId="urn:microsoft.com/office/officeart/2005/8/layout/hChevron3"/>
    <dgm:cxn modelId="{18625EE8-C6AC-42A4-AA74-2E6BA53E7C90}" srcId="{1E21E48E-F9BA-431C-97C2-DBC4F7C9E24C}" destId="{CF777FD3-568D-4A03-AC6B-C41EBA8379B0}" srcOrd="2" destOrd="0" parTransId="{559CBCC2-2465-4857-AC8A-D38A16553373}" sibTransId="{E0F010E7-8176-4D0C-A160-B5783BB1DF69}"/>
    <dgm:cxn modelId="{09F03DF4-2C83-4930-8E91-5B2F7B1ACBBF}" type="presOf" srcId="{60AF8F10-3597-47F6-BE2F-C82EF0218064}" destId="{58F827A0-6260-4C1C-A309-F188993860CB}" srcOrd="0" destOrd="0" presId="urn:microsoft.com/office/officeart/2005/8/layout/hChevron3"/>
    <dgm:cxn modelId="{3DBD7756-9EA5-440B-9E2A-923AED698DF0}" type="presParOf" srcId="{30276C5B-862A-4C48-8897-A040EA840A2D}" destId="{8A80E0B9-AD84-48EE-8F8A-B33138A3E1FB}" srcOrd="0" destOrd="0" presId="urn:microsoft.com/office/officeart/2005/8/layout/hChevron3"/>
    <dgm:cxn modelId="{D2B709B0-A1DF-44B1-A306-97B038309AD9}" type="presParOf" srcId="{30276C5B-862A-4C48-8897-A040EA840A2D}" destId="{449FAEFD-4619-4E3F-B66C-F6F71D2EC35E}" srcOrd="1" destOrd="0" presId="urn:microsoft.com/office/officeart/2005/8/layout/hChevron3"/>
    <dgm:cxn modelId="{76F51493-3CBC-4119-A9B9-922A7A9162D1}" type="presParOf" srcId="{30276C5B-862A-4C48-8897-A040EA840A2D}" destId="{AC4FD887-397D-4A7F-9264-A766A794BDD1}" srcOrd="2" destOrd="0" presId="urn:microsoft.com/office/officeart/2005/8/layout/hChevron3"/>
    <dgm:cxn modelId="{62E2596D-C4E1-4229-93D7-623886B13936}" type="presParOf" srcId="{30276C5B-862A-4C48-8897-A040EA840A2D}" destId="{1CD7742A-D203-4AF9-95DB-6FD1B98973C6}" srcOrd="3" destOrd="0" presId="urn:microsoft.com/office/officeart/2005/8/layout/hChevron3"/>
    <dgm:cxn modelId="{C13C7C04-5EC0-4B04-9BA7-251B6FECECC2}" type="presParOf" srcId="{30276C5B-862A-4C48-8897-A040EA840A2D}" destId="{9EEAF98D-5A1B-46F3-B0CE-C7A70DC98D8D}" srcOrd="4" destOrd="0" presId="urn:microsoft.com/office/officeart/2005/8/layout/hChevron3"/>
    <dgm:cxn modelId="{CB07C519-D6E4-49D3-A5EE-25CC23CFEC1D}" type="presParOf" srcId="{30276C5B-862A-4C48-8897-A040EA840A2D}" destId="{0BC61557-AED6-420C-998E-B8E55EE0DC81}" srcOrd="5" destOrd="0" presId="urn:microsoft.com/office/officeart/2005/8/layout/hChevron3"/>
    <dgm:cxn modelId="{14265843-087E-4368-9B67-4EADC44C15A6}" type="presParOf" srcId="{30276C5B-862A-4C48-8897-A040EA840A2D}" destId="{C592F8CD-4BC3-4A75-860C-CA7539F0A7D8}" srcOrd="6" destOrd="0" presId="urn:microsoft.com/office/officeart/2005/8/layout/hChevron3"/>
    <dgm:cxn modelId="{A7EF026F-CD79-40C9-8F03-9F587CDDEC75}" type="presParOf" srcId="{30276C5B-862A-4C48-8897-A040EA840A2D}" destId="{F8BF28FB-37C5-4958-80FB-CAB4EABC199D}" srcOrd="7" destOrd="0" presId="urn:microsoft.com/office/officeart/2005/8/layout/hChevron3"/>
    <dgm:cxn modelId="{E69DFA61-975D-4A5F-9387-523AEECB0BB3}" type="presParOf" srcId="{30276C5B-862A-4C48-8897-A040EA840A2D}" destId="{CECFBFFD-7F3B-4628-B6BD-8AF2638E5B7F}" srcOrd="8" destOrd="0" presId="urn:microsoft.com/office/officeart/2005/8/layout/hChevron3"/>
    <dgm:cxn modelId="{BFCD5CE7-6251-45A8-902B-F8BE26E1823F}" type="presParOf" srcId="{30276C5B-862A-4C48-8897-A040EA840A2D}" destId="{B88A78DA-3D1E-48B5-B5FB-4D07A5926E9F}" srcOrd="9" destOrd="0" presId="urn:microsoft.com/office/officeart/2005/8/layout/hChevron3"/>
    <dgm:cxn modelId="{295ADEFE-5FE6-43C0-8411-44FBAA62B0AA}" type="presParOf" srcId="{30276C5B-862A-4C48-8897-A040EA840A2D}" destId="{AC003901-DF51-4E81-91E1-6EFE23B82E51}" srcOrd="10" destOrd="0" presId="urn:microsoft.com/office/officeart/2005/8/layout/hChevron3"/>
    <dgm:cxn modelId="{BA93C088-F61E-4999-AFC7-1FB42E9BC9CE}" type="presParOf" srcId="{30276C5B-862A-4C48-8897-A040EA840A2D}" destId="{66DD677F-5634-4572-B635-D53927BED993}" srcOrd="11" destOrd="0" presId="urn:microsoft.com/office/officeart/2005/8/layout/hChevron3"/>
    <dgm:cxn modelId="{B50D6F17-6618-451C-99D5-1225032D96B9}" type="presParOf" srcId="{30276C5B-862A-4C48-8897-A040EA840A2D}" destId="{48C1EDA1-FC7C-4A16-9BC8-A76FC3330BF5}" srcOrd="12" destOrd="0" presId="urn:microsoft.com/office/officeart/2005/8/layout/hChevron3"/>
    <dgm:cxn modelId="{0E4A0223-B58D-4EFE-8197-57A90C423C52}" type="presParOf" srcId="{30276C5B-862A-4C48-8897-A040EA840A2D}" destId="{4799ABFB-76B9-4DC9-B2D4-15C9844BBB64}" srcOrd="13" destOrd="0" presId="urn:microsoft.com/office/officeart/2005/8/layout/hChevron3"/>
    <dgm:cxn modelId="{5D784B34-D613-4F0E-88F4-7BCFF46D576C}" type="presParOf" srcId="{30276C5B-862A-4C48-8897-A040EA840A2D}" destId="{58F827A0-6260-4C1C-A309-F188993860CB}" srcOrd="14" destOrd="0" presId="urn:microsoft.com/office/officeart/2005/8/layout/hChevron3"/>
    <dgm:cxn modelId="{6A1CAE40-CEDB-4E85-BAC6-0E5BAFB94C54}" type="presParOf" srcId="{30276C5B-862A-4C48-8897-A040EA840A2D}" destId="{EFC24165-CCE2-405E-B1DB-B0DB350B3675}" srcOrd="15" destOrd="0" presId="urn:microsoft.com/office/officeart/2005/8/layout/hChevron3"/>
    <dgm:cxn modelId="{5627B357-7E42-4C39-A7B9-8B1C183EEE85}" type="presParOf" srcId="{30276C5B-862A-4C48-8897-A040EA840A2D}" destId="{E9AFF1CC-6ADD-46BE-8F0B-B765B8E82038}" srcOrd="1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AB28D-7F83-4985-8576-2ED12A85BE89}" type="doc">
      <dgm:prSet loTypeId="urn:microsoft.com/office/officeart/2005/8/layout/hierarchy4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E7F5D0A6-4BCB-4208-9F4B-ED10B9A20BB7}">
      <dgm:prSet phldrT="[Text]"/>
      <dgm:spPr/>
      <dgm:t>
        <a:bodyPr/>
        <a:lstStyle/>
        <a:p>
          <a:r>
            <a:rPr lang="en-US" dirty="0" err="1"/>
            <a:t>Berufliche</a:t>
          </a:r>
          <a:r>
            <a:rPr lang="en-US" dirty="0"/>
            <a:t> </a:t>
          </a:r>
          <a:r>
            <a:rPr lang="en-US" dirty="0" err="1"/>
            <a:t>Fortbildung</a:t>
          </a:r>
          <a:endParaRPr lang="de-DE" dirty="0"/>
        </a:p>
      </dgm:t>
    </dgm:pt>
    <dgm:pt modelId="{3139664B-4519-4373-B3B5-C59F82E6BC14}" type="parTrans" cxnId="{422F468A-7108-4A65-8DD7-2BA2E1F7BA6C}">
      <dgm:prSet/>
      <dgm:spPr/>
      <dgm:t>
        <a:bodyPr/>
        <a:lstStyle/>
        <a:p>
          <a:endParaRPr lang="de-DE"/>
        </a:p>
      </dgm:t>
    </dgm:pt>
    <dgm:pt modelId="{BF5A2574-06A5-4F0D-9543-0CF52D576036}" type="sibTrans" cxnId="{422F468A-7108-4A65-8DD7-2BA2E1F7BA6C}">
      <dgm:prSet/>
      <dgm:spPr/>
      <dgm:t>
        <a:bodyPr/>
        <a:lstStyle/>
        <a:p>
          <a:endParaRPr lang="de-DE"/>
        </a:p>
      </dgm:t>
    </dgm:pt>
    <dgm:pt modelId="{31D7BA55-937F-4E56-8739-4572124F5AFB}">
      <dgm:prSet phldrT="[Text]"/>
      <dgm:spPr/>
      <dgm:t>
        <a:bodyPr/>
        <a:lstStyle/>
        <a:p>
          <a:r>
            <a:rPr lang="en-US" dirty="0" err="1"/>
            <a:t>erhalten</a:t>
          </a:r>
          <a:r>
            <a:rPr lang="en-US" dirty="0"/>
            <a:t> und </a:t>
          </a:r>
          <a:r>
            <a:rPr lang="en-US" dirty="0" err="1"/>
            <a:t>anpassen</a:t>
          </a:r>
          <a:endParaRPr lang="de-DE" dirty="0"/>
        </a:p>
      </dgm:t>
    </dgm:pt>
    <dgm:pt modelId="{87579C89-F13A-4CBA-8AC7-1119F4406A55}" type="parTrans" cxnId="{C94233AC-9513-4BB9-85FF-C48659A5B8A1}">
      <dgm:prSet/>
      <dgm:spPr/>
      <dgm:t>
        <a:bodyPr/>
        <a:lstStyle/>
        <a:p>
          <a:endParaRPr lang="de-DE"/>
        </a:p>
      </dgm:t>
    </dgm:pt>
    <dgm:pt modelId="{227D2616-DC0C-46F3-89B2-B1E9C30F4AD9}" type="sibTrans" cxnId="{C94233AC-9513-4BB9-85FF-C48659A5B8A1}">
      <dgm:prSet/>
      <dgm:spPr/>
      <dgm:t>
        <a:bodyPr/>
        <a:lstStyle/>
        <a:p>
          <a:endParaRPr lang="de-DE"/>
        </a:p>
      </dgm:t>
    </dgm:pt>
    <dgm:pt modelId="{3D3C4E9E-4F77-4461-9C77-3DCD700255F0}">
      <dgm:prSet phldrT="[Text]"/>
      <dgm:spPr/>
      <dgm:t>
        <a:bodyPr/>
        <a:lstStyle/>
        <a:p>
          <a:r>
            <a:rPr lang="en-US" dirty="0" err="1"/>
            <a:t>erweitern</a:t>
          </a:r>
          <a:r>
            <a:rPr lang="en-US" dirty="0"/>
            <a:t> und </a:t>
          </a:r>
          <a:r>
            <a:rPr lang="en-US" dirty="0" err="1"/>
            <a:t>beruflich</a:t>
          </a:r>
          <a:r>
            <a:rPr lang="en-US" dirty="0"/>
            <a:t> </a:t>
          </a:r>
          <a:r>
            <a:rPr lang="en-US" dirty="0" err="1"/>
            <a:t>aufsteigen</a:t>
          </a:r>
          <a:endParaRPr lang="de-DE" dirty="0"/>
        </a:p>
      </dgm:t>
    </dgm:pt>
    <dgm:pt modelId="{F9A182A4-774E-452D-B7F4-1CC8241C17F1}" type="parTrans" cxnId="{BAC41EC2-49F9-4047-9597-E3267822AB58}">
      <dgm:prSet/>
      <dgm:spPr/>
      <dgm:t>
        <a:bodyPr/>
        <a:lstStyle/>
        <a:p>
          <a:endParaRPr lang="de-DE"/>
        </a:p>
      </dgm:t>
    </dgm:pt>
    <dgm:pt modelId="{7AA7E2EE-04A3-450C-B900-50C3178614E2}" type="sibTrans" cxnId="{BAC41EC2-49F9-4047-9597-E3267822AB58}">
      <dgm:prSet/>
      <dgm:spPr/>
      <dgm:t>
        <a:bodyPr/>
        <a:lstStyle/>
        <a:p>
          <a:endParaRPr lang="de-DE"/>
        </a:p>
      </dgm:t>
    </dgm:pt>
    <dgm:pt modelId="{F91B3F1D-3DC6-47A3-923C-6FE3AC54E262}" type="pres">
      <dgm:prSet presAssocID="{1E2AB28D-7F83-4985-8576-2ED12A85BE8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BFE09B-B5A6-43B4-97E4-FCC2B9E08795}" type="pres">
      <dgm:prSet presAssocID="{E7F5D0A6-4BCB-4208-9F4B-ED10B9A20BB7}" presName="vertOne" presStyleCnt="0"/>
      <dgm:spPr/>
    </dgm:pt>
    <dgm:pt modelId="{6372EC47-BBB9-4BCB-B889-F0EED2CF9B3B}" type="pres">
      <dgm:prSet presAssocID="{E7F5D0A6-4BCB-4208-9F4B-ED10B9A20BB7}" presName="txOne" presStyleLbl="node0" presStyleIdx="0" presStyleCnt="1">
        <dgm:presLayoutVars>
          <dgm:chPref val="3"/>
        </dgm:presLayoutVars>
      </dgm:prSet>
      <dgm:spPr/>
    </dgm:pt>
    <dgm:pt modelId="{042CDAAF-9448-4252-9BAA-62CE90AF04FD}" type="pres">
      <dgm:prSet presAssocID="{E7F5D0A6-4BCB-4208-9F4B-ED10B9A20BB7}" presName="parTransOne" presStyleCnt="0"/>
      <dgm:spPr/>
    </dgm:pt>
    <dgm:pt modelId="{6FF19B59-7FB3-4170-A11E-C17B8872807C}" type="pres">
      <dgm:prSet presAssocID="{E7F5D0A6-4BCB-4208-9F4B-ED10B9A20BB7}" presName="horzOne" presStyleCnt="0"/>
      <dgm:spPr/>
    </dgm:pt>
    <dgm:pt modelId="{27F69BB4-4347-476A-A2C2-7C2B6FD04B8A}" type="pres">
      <dgm:prSet presAssocID="{31D7BA55-937F-4E56-8739-4572124F5AFB}" presName="vertTwo" presStyleCnt="0"/>
      <dgm:spPr/>
    </dgm:pt>
    <dgm:pt modelId="{D189DE2C-C44C-4C7E-868D-DA43FC964D2D}" type="pres">
      <dgm:prSet presAssocID="{31D7BA55-937F-4E56-8739-4572124F5AFB}" presName="txTwo" presStyleLbl="node2" presStyleIdx="0" presStyleCnt="2">
        <dgm:presLayoutVars>
          <dgm:chPref val="3"/>
        </dgm:presLayoutVars>
      </dgm:prSet>
      <dgm:spPr/>
    </dgm:pt>
    <dgm:pt modelId="{333A890F-1BF4-411D-978A-8B4B307DCB05}" type="pres">
      <dgm:prSet presAssocID="{31D7BA55-937F-4E56-8739-4572124F5AFB}" presName="horzTwo" presStyleCnt="0"/>
      <dgm:spPr/>
    </dgm:pt>
    <dgm:pt modelId="{B4D0ECF7-78E3-4BC1-8239-B53485D40F71}" type="pres">
      <dgm:prSet presAssocID="{227D2616-DC0C-46F3-89B2-B1E9C30F4AD9}" presName="sibSpaceTwo" presStyleCnt="0"/>
      <dgm:spPr/>
    </dgm:pt>
    <dgm:pt modelId="{84B64C7B-BF03-45EB-AA4D-59ABF25D6105}" type="pres">
      <dgm:prSet presAssocID="{3D3C4E9E-4F77-4461-9C77-3DCD700255F0}" presName="vertTwo" presStyleCnt="0"/>
      <dgm:spPr/>
    </dgm:pt>
    <dgm:pt modelId="{63E2639E-A96F-4F05-9D68-8AFCC880A845}" type="pres">
      <dgm:prSet presAssocID="{3D3C4E9E-4F77-4461-9C77-3DCD700255F0}" presName="txTwo" presStyleLbl="node2" presStyleIdx="1" presStyleCnt="2">
        <dgm:presLayoutVars>
          <dgm:chPref val="3"/>
        </dgm:presLayoutVars>
      </dgm:prSet>
      <dgm:spPr/>
    </dgm:pt>
    <dgm:pt modelId="{46921F20-79DB-4D21-B92B-ECAD57AB7D6A}" type="pres">
      <dgm:prSet presAssocID="{3D3C4E9E-4F77-4461-9C77-3DCD700255F0}" presName="horzTwo" presStyleCnt="0"/>
      <dgm:spPr/>
    </dgm:pt>
  </dgm:ptLst>
  <dgm:cxnLst>
    <dgm:cxn modelId="{0D960D38-90E9-4135-B153-CABE9D70853A}" type="presOf" srcId="{E7F5D0A6-4BCB-4208-9F4B-ED10B9A20BB7}" destId="{6372EC47-BBB9-4BCB-B889-F0EED2CF9B3B}" srcOrd="0" destOrd="0" presId="urn:microsoft.com/office/officeart/2005/8/layout/hierarchy4"/>
    <dgm:cxn modelId="{DD10434D-3F69-4179-A3A3-9A51FD816C42}" type="presOf" srcId="{1E2AB28D-7F83-4985-8576-2ED12A85BE89}" destId="{F91B3F1D-3DC6-47A3-923C-6FE3AC54E262}" srcOrd="0" destOrd="0" presId="urn:microsoft.com/office/officeart/2005/8/layout/hierarchy4"/>
    <dgm:cxn modelId="{1D1ADA82-7338-43D9-81D5-599EDC5E7844}" type="presOf" srcId="{3D3C4E9E-4F77-4461-9C77-3DCD700255F0}" destId="{63E2639E-A96F-4F05-9D68-8AFCC880A845}" srcOrd="0" destOrd="0" presId="urn:microsoft.com/office/officeart/2005/8/layout/hierarchy4"/>
    <dgm:cxn modelId="{422F468A-7108-4A65-8DD7-2BA2E1F7BA6C}" srcId="{1E2AB28D-7F83-4985-8576-2ED12A85BE89}" destId="{E7F5D0A6-4BCB-4208-9F4B-ED10B9A20BB7}" srcOrd="0" destOrd="0" parTransId="{3139664B-4519-4373-B3B5-C59F82E6BC14}" sibTransId="{BF5A2574-06A5-4F0D-9543-0CF52D576036}"/>
    <dgm:cxn modelId="{C94233AC-9513-4BB9-85FF-C48659A5B8A1}" srcId="{E7F5D0A6-4BCB-4208-9F4B-ED10B9A20BB7}" destId="{31D7BA55-937F-4E56-8739-4572124F5AFB}" srcOrd="0" destOrd="0" parTransId="{87579C89-F13A-4CBA-8AC7-1119F4406A55}" sibTransId="{227D2616-DC0C-46F3-89B2-B1E9C30F4AD9}"/>
    <dgm:cxn modelId="{BAC41EC2-49F9-4047-9597-E3267822AB58}" srcId="{E7F5D0A6-4BCB-4208-9F4B-ED10B9A20BB7}" destId="{3D3C4E9E-4F77-4461-9C77-3DCD700255F0}" srcOrd="1" destOrd="0" parTransId="{F9A182A4-774E-452D-B7F4-1CC8241C17F1}" sibTransId="{7AA7E2EE-04A3-450C-B900-50C3178614E2}"/>
    <dgm:cxn modelId="{420E2BCE-5846-4E22-8AAD-6219AD806F08}" type="presOf" srcId="{31D7BA55-937F-4E56-8739-4572124F5AFB}" destId="{D189DE2C-C44C-4C7E-868D-DA43FC964D2D}" srcOrd="0" destOrd="0" presId="urn:microsoft.com/office/officeart/2005/8/layout/hierarchy4"/>
    <dgm:cxn modelId="{9E705738-5E4D-456A-9750-E80FE32CB5C9}" type="presParOf" srcId="{F91B3F1D-3DC6-47A3-923C-6FE3AC54E262}" destId="{C1BFE09B-B5A6-43B4-97E4-FCC2B9E08795}" srcOrd="0" destOrd="0" presId="urn:microsoft.com/office/officeart/2005/8/layout/hierarchy4"/>
    <dgm:cxn modelId="{3C55C35B-BDA6-443F-A26F-06B8B1BCBCAC}" type="presParOf" srcId="{C1BFE09B-B5A6-43B4-97E4-FCC2B9E08795}" destId="{6372EC47-BBB9-4BCB-B889-F0EED2CF9B3B}" srcOrd="0" destOrd="0" presId="urn:microsoft.com/office/officeart/2005/8/layout/hierarchy4"/>
    <dgm:cxn modelId="{DBDA9799-C27C-49C5-A1F7-927F605CD3FC}" type="presParOf" srcId="{C1BFE09B-B5A6-43B4-97E4-FCC2B9E08795}" destId="{042CDAAF-9448-4252-9BAA-62CE90AF04FD}" srcOrd="1" destOrd="0" presId="urn:microsoft.com/office/officeart/2005/8/layout/hierarchy4"/>
    <dgm:cxn modelId="{43B1AC4D-6516-4CE9-A2BC-D80111617398}" type="presParOf" srcId="{C1BFE09B-B5A6-43B4-97E4-FCC2B9E08795}" destId="{6FF19B59-7FB3-4170-A11E-C17B8872807C}" srcOrd="2" destOrd="0" presId="urn:microsoft.com/office/officeart/2005/8/layout/hierarchy4"/>
    <dgm:cxn modelId="{B4AAD99E-9908-4992-9727-45C7CF5E184B}" type="presParOf" srcId="{6FF19B59-7FB3-4170-A11E-C17B8872807C}" destId="{27F69BB4-4347-476A-A2C2-7C2B6FD04B8A}" srcOrd="0" destOrd="0" presId="urn:microsoft.com/office/officeart/2005/8/layout/hierarchy4"/>
    <dgm:cxn modelId="{A897E3A4-EBFC-4D7F-97DA-1177F7CFF676}" type="presParOf" srcId="{27F69BB4-4347-476A-A2C2-7C2B6FD04B8A}" destId="{D189DE2C-C44C-4C7E-868D-DA43FC964D2D}" srcOrd="0" destOrd="0" presId="urn:microsoft.com/office/officeart/2005/8/layout/hierarchy4"/>
    <dgm:cxn modelId="{2080C879-E6AE-4E2D-A86B-03DA92D1B42E}" type="presParOf" srcId="{27F69BB4-4347-476A-A2C2-7C2B6FD04B8A}" destId="{333A890F-1BF4-411D-978A-8B4B307DCB05}" srcOrd="1" destOrd="0" presId="urn:microsoft.com/office/officeart/2005/8/layout/hierarchy4"/>
    <dgm:cxn modelId="{F5263FF9-65EE-47C8-87F7-C02B892A8E54}" type="presParOf" srcId="{6FF19B59-7FB3-4170-A11E-C17B8872807C}" destId="{B4D0ECF7-78E3-4BC1-8239-B53485D40F71}" srcOrd="1" destOrd="0" presId="urn:microsoft.com/office/officeart/2005/8/layout/hierarchy4"/>
    <dgm:cxn modelId="{DFA7E407-566E-42EE-90D8-1ADB33A2A306}" type="presParOf" srcId="{6FF19B59-7FB3-4170-A11E-C17B8872807C}" destId="{84B64C7B-BF03-45EB-AA4D-59ABF25D6105}" srcOrd="2" destOrd="0" presId="urn:microsoft.com/office/officeart/2005/8/layout/hierarchy4"/>
    <dgm:cxn modelId="{AF8A7F99-44B0-4982-8EC6-A358E89E93DB}" type="presParOf" srcId="{84B64C7B-BF03-45EB-AA4D-59ABF25D6105}" destId="{63E2639E-A96F-4F05-9D68-8AFCC880A845}" srcOrd="0" destOrd="0" presId="urn:microsoft.com/office/officeart/2005/8/layout/hierarchy4"/>
    <dgm:cxn modelId="{DF0D811A-D416-43E3-814D-9FC27661FD59}" type="presParOf" srcId="{84B64C7B-BF03-45EB-AA4D-59ABF25D6105}" destId="{46921F20-79DB-4D21-B92B-ECAD57AB7D6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4B1B77-9F37-46C7-8ABD-B2083388869B}" type="doc">
      <dgm:prSet loTypeId="urn:microsoft.com/office/officeart/2005/8/layout/hierarchy4" loCatId="hierarchy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de-DE"/>
        </a:p>
      </dgm:t>
    </dgm:pt>
    <dgm:pt modelId="{1D07461F-F57F-4D60-84E6-D44E560FDD2D}">
      <dgm:prSet phldrT="[Text]"/>
      <dgm:spPr/>
      <dgm:t>
        <a:bodyPr/>
        <a:lstStyle/>
        <a:p>
          <a:r>
            <a:rPr lang="en-US" dirty="0" err="1"/>
            <a:t>Berufliche</a:t>
          </a:r>
          <a:r>
            <a:rPr lang="en-US" dirty="0"/>
            <a:t> </a:t>
          </a:r>
          <a:r>
            <a:rPr lang="en-US" dirty="0" err="1"/>
            <a:t>Fortbildung</a:t>
          </a:r>
          <a:endParaRPr lang="de-DE" dirty="0"/>
        </a:p>
      </dgm:t>
    </dgm:pt>
    <dgm:pt modelId="{3AFE9554-1194-4449-B29F-7F987DA91873}" type="parTrans" cxnId="{4F0F260D-31B6-42A0-A783-45747015CA93}">
      <dgm:prSet/>
      <dgm:spPr/>
      <dgm:t>
        <a:bodyPr/>
        <a:lstStyle/>
        <a:p>
          <a:endParaRPr lang="de-DE"/>
        </a:p>
      </dgm:t>
    </dgm:pt>
    <dgm:pt modelId="{C492B63F-BEEC-4CFE-88C5-E8AB6AB22DA1}" type="sibTrans" cxnId="{4F0F260D-31B6-42A0-A783-45747015CA93}">
      <dgm:prSet/>
      <dgm:spPr/>
      <dgm:t>
        <a:bodyPr/>
        <a:lstStyle/>
        <a:p>
          <a:endParaRPr lang="de-DE"/>
        </a:p>
      </dgm:t>
    </dgm:pt>
    <dgm:pt modelId="{34D1C0E8-7E1C-4A9F-8F69-6117E5FB4EFE}">
      <dgm:prSet phldrT="[Text]"/>
      <dgm:spPr/>
      <dgm:t>
        <a:bodyPr/>
        <a:lstStyle/>
        <a:p>
          <a:r>
            <a:rPr lang="en-US" dirty="0" err="1"/>
            <a:t>Anpassungs-fortbildung</a:t>
          </a:r>
          <a:endParaRPr lang="de-DE" dirty="0"/>
        </a:p>
      </dgm:t>
    </dgm:pt>
    <dgm:pt modelId="{65E8174A-3133-412C-924A-C007ECA619AA}" type="parTrans" cxnId="{1831CB3F-BA7F-4B26-A50D-3BC713AD5F0D}">
      <dgm:prSet/>
      <dgm:spPr/>
      <dgm:t>
        <a:bodyPr/>
        <a:lstStyle/>
        <a:p>
          <a:endParaRPr lang="de-DE"/>
        </a:p>
      </dgm:t>
    </dgm:pt>
    <dgm:pt modelId="{2EAE87DE-DCD1-4C8D-9350-A6D83947832F}" type="sibTrans" cxnId="{1831CB3F-BA7F-4B26-A50D-3BC713AD5F0D}">
      <dgm:prSet/>
      <dgm:spPr/>
      <dgm:t>
        <a:bodyPr/>
        <a:lstStyle/>
        <a:p>
          <a:endParaRPr lang="de-DE"/>
        </a:p>
      </dgm:t>
    </dgm:pt>
    <dgm:pt modelId="{9DAB1EC8-5C6C-4B30-9EE1-7B2AA0F918B2}">
      <dgm:prSet phldrT="[Text]"/>
      <dgm:spPr/>
      <dgm:t>
        <a:bodyPr/>
        <a:lstStyle/>
        <a:p>
          <a:r>
            <a:rPr lang="de-DE" dirty="0" err="1"/>
            <a:t>Höherquali-fizierende</a:t>
          </a:r>
          <a:r>
            <a:rPr lang="de-DE" dirty="0"/>
            <a:t> Berufsbildung</a:t>
          </a:r>
        </a:p>
      </dgm:t>
    </dgm:pt>
    <dgm:pt modelId="{ECF27D22-0810-4818-85AF-3389DF2C4F1B}" type="parTrans" cxnId="{AFA0AF5F-1DB8-44BF-AA14-320078C1E378}">
      <dgm:prSet/>
      <dgm:spPr/>
      <dgm:t>
        <a:bodyPr/>
        <a:lstStyle/>
        <a:p>
          <a:endParaRPr lang="de-DE"/>
        </a:p>
      </dgm:t>
    </dgm:pt>
    <dgm:pt modelId="{D6D6A3A3-2FD9-4D3D-99D1-042BABEA2AF3}" type="sibTrans" cxnId="{AFA0AF5F-1DB8-44BF-AA14-320078C1E378}">
      <dgm:prSet/>
      <dgm:spPr/>
      <dgm:t>
        <a:bodyPr/>
        <a:lstStyle/>
        <a:p>
          <a:endParaRPr lang="de-DE"/>
        </a:p>
      </dgm:t>
    </dgm:pt>
    <dgm:pt modelId="{D65B4A89-2358-4510-B65B-F47F78890FC2}" type="pres">
      <dgm:prSet presAssocID="{4C4B1B77-9F37-46C7-8ABD-B2083388869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3E0F51-3D92-469E-AE63-565916BD7B70}" type="pres">
      <dgm:prSet presAssocID="{1D07461F-F57F-4D60-84E6-D44E560FDD2D}" presName="vertOne" presStyleCnt="0"/>
      <dgm:spPr/>
    </dgm:pt>
    <dgm:pt modelId="{4AC630EA-AD23-4CC6-AC91-DC5729DDB4C2}" type="pres">
      <dgm:prSet presAssocID="{1D07461F-F57F-4D60-84E6-D44E560FDD2D}" presName="txOne" presStyleLbl="node0" presStyleIdx="0" presStyleCnt="1">
        <dgm:presLayoutVars>
          <dgm:chPref val="3"/>
        </dgm:presLayoutVars>
      </dgm:prSet>
      <dgm:spPr/>
    </dgm:pt>
    <dgm:pt modelId="{85E137CB-C45C-4319-AF9D-CA9BC14E907C}" type="pres">
      <dgm:prSet presAssocID="{1D07461F-F57F-4D60-84E6-D44E560FDD2D}" presName="parTransOne" presStyleCnt="0"/>
      <dgm:spPr/>
    </dgm:pt>
    <dgm:pt modelId="{F93D87AE-0376-4FEB-9CD2-1E1F3755B89F}" type="pres">
      <dgm:prSet presAssocID="{1D07461F-F57F-4D60-84E6-D44E560FDD2D}" presName="horzOne" presStyleCnt="0"/>
      <dgm:spPr/>
    </dgm:pt>
    <dgm:pt modelId="{2661CA3A-82FB-483A-BCC5-1CFE94291CD4}" type="pres">
      <dgm:prSet presAssocID="{34D1C0E8-7E1C-4A9F-8F69-6117E5FB4EFE}" presName="vertTwo" presStyleCnt="0"/>
      <dgm:spPr/>
    </dgm:pt>
    <dgm:pt modelId="{CD2ED25C-A30F-4B77-907A-C6149F50FE4A}" type="pres">
      <dgm:prSet presAssocID="{34D1C0E8-7E1C-4A9F-8F69-6117E5FB4EFE}" presName="txTwo" presStyleLbl="node2" presStyleIdx="0" presStyleCnt="2">
        <dgm:presLayoutVars>
          <dgm:chPref val="3"/>
        </dgm:presLayoutVars>
      </dgm:prSet>
      <dgm:spPr/>
    </dgm:pt>
    <dgm:pt modelId="{DEB00191-26FD-4A8F-B4D9-3444B9BC4938}" type="pres">
      <dgm:prSet presAssocID="{34D1C0E8-7E1C-4A9F-8F69-6117E5FB4EFE}" presName="horzTwo" presStyleCnt="0"/>
      <dgm:spPr/>
    </dgm:pt>
    <dgm:pt modelId="{F0434196-A853-4092-B936-C72A6963996B}" type="pres">
      <dgm:prSet presAssocID="{2EAE87DE-DCD1-4C8D-9350-A6D83947832F}" presName="sibSpaceTwo" presStyleCnt="0"/>
      <dgm:spPr/>
    </dgm:pt>
    <dgm:pt modelId="{A4D81801-EE03-42B7-8F3B-6C4CD316545E}" type="pres">
      <dgm:prSet presAssocID="{9DAB1EC8-5C6C-4B30-9EE1-7B2AA0F918B2}" presName="vertTwo" presStyleCnt="0"/>
      <dgm:spPr/>
    </dgm:pt>
    <dgm:pt modelId="{B0EFC6A1-630E-459C-BA3A-18FF756B1501}" type="pres">
      <dgm:prSet presAssocID="{9DAB1EC8-5C6C-4B30-9EE1-7B2AA0F918B2}" presName="txTwo" presStyleLbl="node2" presStyleIdx="1" presStyleCnt="2">
        <dgm:presLayoutVars>
          <dgm:chPref val="3"/>
        </dgm:presLayoutVars>
      </dgm:prSet>
      <dgm:spPr/>
    </dgm:pt>
    <dgm:pt modelId="{74F7E35A-78B1-4EF5-8288-71380FF9DFB3}" type="pres">
      <dgm:prSet presAssocID="{9DAB1EC8-5C6C-4B30-9EE1-7B2AA0F918B2}" presName="horzTwo" presStyleCnt="0"/>
      <dgm:spPr/>
    </dgm:pt>
  </dgm:ptLst>
  <dgm:cxnLst>
    <dgm:cxn modelId="{4F0F260D-31B6-42A0-A783-45747015CA93}" srcId="{4C4B1B77-9F37-46C7-8ABD-B2083388869B}" destId="{1D07461F-F57F-4D60-84E6-D44E560FDD2D}" srcOrd="0" destOrd="0" parTransId="{3AFE9554-1194-4449-B29F-7F987DA91873}" sibTransId="{C492B63F-BEEC-4CFE-88C5-E8AB6AB22DA1}"/>
    <dgm:cxn modelId="{5B28D638-8E1E-4D28-BA89-D8D1ED0738FE}" type="presOf" srcId="{1D07461F-F57F-4D60-84E6-D44E560FDD2D}" destId="{4AC630EA-AD23-4CC6-AC91-DC5729DDB4C2}" srcOrd="0" destOrd="0" presId="urn:microsoft.com/office/officeart/2005/8/layout/hierarchy4"/>
    <dgm:cxn modelId="{1831CB3F-BA7F-4B26-A50D-3BC713AD5F0D}" srcId="{1D07461F-F57F-4D60-84E6-D44E560FDD2D}" destId="{34D1C0E8-7E1C-4A9F-8F69-6117E5FB4EFE}" srcOrd="0" destOrd="0" parTransId="{65E8174A-3133-412C-924A-C007ECA619AA}" sibTransId="{2EAE87DE-DCD1-4C8D-9350-A6D83947832F}"/>
    <dgm:cxn modelId="{AFA0AF5F-1DB8-44BF-AA14-320078C1E378}" srcId="{1D07461F-F57F-4D60-84E6-D44E560FDD2D}" destId="{9DAB1EC8-5C6C-4B30-9EE1-7B2AA0F918B2}" srcOrd="1" destOrd="0" parTransId="{ECF27D22-0810-4818-85AF-3389DF2C4F1B}" sibTransId="{D6D6A3A3-2FD9-4D3D-99D1-042BABEA2AF3}"/>
    <dgm:cxn modelId="{ECCC5C44-9CE6-4762-B1F0-9E2113483475}" type="presOf" srcId="{34D1C0E8-7E1C-4A9F-8F69-6117E5FB4EFE}" destId="{CD2ED25C-A30F-4B77-907A-C6149F50FE4A}" srcOrd="0" destOrd="0" presId="urn:microsoft.com/office/officeart/2005/8/layout/hierarchy4"/>
    <dgm:cxn modelId="{E54DB9E2-CAAA-43C1-B502-2644D50706DB}" type="presOf" srcId="{4C4B1B77-9F37-46C7-8ABD-B2083388869B}" destId="{D65B4A89-2358-4510-B65B-F47F78890FC2}" srcOrd="0" destOrd="0" presId="urn:microsoft.com/office/officeart/2005/8/layout/hierarchy4"/>
    <dgm:cxn modelId="{292F1BE6-477D-4FD6-B147-E97D5E68026E}" type="presOf" srcId="{9DAB1EC8-5C6C-4B30-9EE1-7B2AA0F918B2}" destId="{B0EFC6A1-630E-459C-BA3A-18FF756B1501}" srcOrd="0" destOrd="0" presId="urn:microsoft.com/office/officeart/2005/8/layout/hierarchy4"/>
    <dgm:cxn modelId="{572C937F-BC4B-4FD5-8DC6-9150B27C2474}" type="presParOf" srcId="{D65B4A89-2358-4510-B65B-F47F78890FC2}" destId="{A43E0F51-3D92-469E-AE63-565916BD7B70}" srcOrd="0" destOrd="0" presId="urn:microsoft.com/office/officeart/2005/8/layout/hierarchy4"/>
    <dgm:cxn modelId="{7152A2EA-3F16-4E61-A692-9F8FDB74692E}" type="presParOf" srcId="{A43E0F51-3D92-469E-AE63-565916BD7B70}" destId="{4AC630EA-AD23-4CC6-AC91-DC5729DDB4C2}" srcOrd="0" destOrd="0" presId="urn:microsoft.com/office/officeart/2005/8/layout/hierarchy4"/>
    <dgm:cxn modelId="{BCFAFFE2-2420-4E40-B8B7-6F4B4E580263}" type="presParOf" srcId="{A43E0F51-3D92-469E-AE63-565916BD7B70}" destId="{85E137CB-C45C-4319-AF9D-CA9BC14E907C}" srcOrd="1" destOrd="0" presId="urn:microsoft.com/office/officeart/2005/8/layout/hierarchy4"/>
    <dgm:cxn modelId="{D0B4E2D8-FBE4-4EA8-A789-19C9EAFC3287}" type="presParOf" srcId="{A43E0F51-3D92-469E-AE63-565916BD7B70}" destId="{F93D87AE-0376-4FEB-9CD2-1E1F3755B89F}" srcOrd="2" destOrd="0" presId="urn:microsoft.com/office/officeart/2005/8/layout/hierarchy4"/>
    <dgm:cxn modelId="{74947D4E-B12E-4DE5-B633-8E27568E22C6}" type="presParOf" srcId="{F93D87AE-0376-4FEB-9CD2-1E1F3755B89F}" destId="{2661CA3A-82FB-483A-BCC5-1CFE94291CD4}" srcOrd="0" destOrd="0" presId="urn:microsoft.com/office/officeart/2005/8/layout/hierarchy4"/>
    <dgm:cxn modelId="{0F9EBACA-71CC-46D2-B256-B9F84D29A10B}" type="presParOf" srcId="{2661CA3A-82FB-483A-BCC5-1CFE94291CD4}" destId="{CD2ED25C-A30F-4B77-907A-C6149F50FE4A}" srcOrd="0" destOrd="0" presId="urn:microsoft.com/office/officeart/2005/8/layout/hierarchy4"/>
    <dgm:cxn modelId="{CACD992B-5BEF-4DAF-BB9C-5DCA994673D2}" type="presParOf" srcId="{2661CA3A-82FB-483A-BCC5-1CFE94291CD4}" destId="{DEB00191-26FD-4A8F-B4D9-3444B9BC4938}" srcOrd="1" destOrd="0" presId="urn:microsoft.com/office/officeart/2005/8/layout/hierarchy4"/>
    <dgm:cxn modelId="{46A38BB4-BFF3-4CBC-A3F4-2913DA354A2C}" type="presParOf" srcId="{F93D87AE-0376-4FEB-9CD2-1E1F3755B89F}" destId="{F0434196-A853-4092-B936-C72A6963996B}" srcOrd="1" destOrd="0" presId="urn:microsoft.com/office/officeart/2005/8/layout/hierarchy4"/>
    <dgm:cxn modelId="{A0AD9CEC-FA50-4D2F-926F-78A6BBFA7117}" type="presParOf" srcId="{F93D87AE-0376-4FEB-9CD2-1E1F3755B89F}" destId="{A4D81801-EE03-42B7-8F3B-6C4CD316545E}" srcOrd="2" destOrd="0" presId="urn:microsoft.com/office/officeart/2005/8/layout/hierarchy4"/>
    <dgm:cxn modelId="{C008AA15-E535-4988-B78A-AF3777485846}" type="presParOf" srcId="{A4D81801-EE03-42B7-8F3B-6C4CD316545E}" destId="{B0EFC6A1-630E-459C-BA3A-18FF756B1501}" srcOrd="0" destOrd="0" presId="urn:microsoft.com/office/officeart/2005/8/layout/hierarchy4"/>
    <dgm:cxn modelId="{1AE2A931-F2C5-4A3B-9A06-E410E915B73B}" type="presParOf" srcId="{A4D81801-EE03-42B7-8F3B-6C4CD316545E}" destId="{74F7E35A-78B1-4EF5-8288-71380FF9DFB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E6B1F4-8625-4BA0-B07F-079487BF2879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28D4C4C0-4FCC-4EB6-80ED-1B5A579C8916}">
      <dgm:prSet phldrT="[Text]"/>
      <dgm:spPr/>
      <dgm:t>
        <a:bodyPr/>
        <a:lstStyle/>
        <a:p>
          <a:r>
            <a:rPr lang="en-US" dirty="0" err="1"/>
            <a:t>keine</a:t>
          </a:r>
          <a:r>
            <a:rPr lang="en-US" dirty="0"/>
            <a:t> </a:t>
          </a:r>
          <a:r>
            <a:rPr lang="en-US" dirty="0" err="1"/>
            <a:t>Rechtsverordnung</a:t>
          </a:r>
          <a:br>
            <a:rPr lang="en-US" dirty="0"/>
          </a:br>
          <a:r>
            <a:rPr lang="en-US" dirty="0" err="1"/>
            <a:t>zur</a:t>
          </a:r>
          <a:r>
            <a:rPr lang="en-US" dirty="0"/>
            <a:t> </a:t>
          </a:r>
          <a:r>
            <a:rPr lang="en-US" dirty="0" err="1"/>
            <a:t>Anrechnung</a:t>
          </a:r>
          <a:endParaRPr lang="de-DE" dirty="0"/>
        </a:p>
      </dgm:t>
    </dgm:pt>
    <dgm:pt modelId="{595F897A-64EF-47F9-9761-7E007F594F80}" type="parTrans" cxnId="{3E051AC9-1E2C-4B08-8662-CA4F6DA0B805}">
      <dgm:prSet/>
      <dgm:spPr/>
      <dgm:t>
        <a:bodyPr/>
        <a:lstStyle/>
        <a:p>
          <a:endParaRPr lang="de-DE"/>
        </a:p>
      </dgm:t>
    </dgm:pt>
    <dgm:pt modelId="{168A2C7C-E4EE-41D2-8D28-3D2355BCBF32}" type="sibTrans" cxnId="{3E051AC9-1E2C-4B08-8662-CA4F6DA0B805}">
      <dgm:prSet/>
      <dgm:spPr/>
      <dgm:t>
        <a:bodyPr/>
        <a:lstStyle/>
        <a:p>
          <a:endParaRPr lang="de-DE"/>
        </a:p>
      </dgm:t>
    </dgm:pt>
    <dgm:pt modelId="{567642B8-764E-40CF-B382-8892908D5298}">
      <dgm:prSet phldrT="[Text]"/>
      <dgm:spPr/>
      <dgm:t>
        <a:bodyPr/>
        <a:lstStyle/>
        <a:p>
          <a:r>
            <a:rPr lang="en-US" dirty="0" err="1"/>
            <a:t>Länderregierungen</a:t>
          </a:r>
          <a:endParaRPr lang="de-DE" dirty="0"/>
        </a:p>
      </dgm:t>
    </dgm:pt>
    <dgm:pt modelId="{C2519390-62B2-49E5-8325-AE2F348AC089}" type="parTrans" cxnId="{DF897E85-F84D-4BD2-8BE5-CC431F7F25A9}">
      <dgm:prSet/>
      <dgm:spPr/>
      <dgm:t>
        <a:bodyPr/>
        <a:lstStyle/>
        <a:p>
          <a:endParaRPr lang="de-DE"/>
        </a:p>
      </dgm:t>
    </dgm:pt>
    <dgm:pt modelId="{54486AEC-EB76-4251-8159-EB86BC98ECA9}" type="sibTrans" cxnId="{DF897E85-F84D-4BD2-8BE5-CC431F7F25A9}">
      <dgm:prSet/>
      <dgm:spPr/>
      <dgm:t>
        <a:bodyPr/>
        <a:lstStyle/>
        <a:p>
          <a:endParaRPr lang="de-DE"/>
        </a:p>
      </dgm:t>
    </dgm:pt>
    <dgm:pt modelId="{AC2BA5ED-70FD-4066-B06D-009ECF4CA99D}">
      <dgm:prSet phldrT="[Text]"/>
      <dgm:spPr/>
      <dgm:t>
        <a:bodyPr/>
        <a:lstStyle/>
        <a:p>
          <a:r>
            <a:rPr lang="en-US" dirty="0" err="1"/>
            <a:t>Einzelfall-entscheidungen</a:t>
          </a:r>
          <a:endParaRPr lang="en-US" dirty="0"/>
        </a:p>
        <a:p>
          <a:r>
            <a:rPr lang="en-US" dirty="0" err="1"/>
            <a:t>Empfehlungen</a:t>
          </a:r>
          <a:endParaRPr lang="de-DE" dirty="0"/>
        </a:p>
      </dgm:t>
    </dgm:pt>
    <dgm:pt modelId="{F3D915B3-CD61-4C7A-9376-424A7491A507}" type="parTrans" cxnId="{4316BCAE-D3A6-4062-96BC-C5DCD2FA3CBA}">
      <dgm:prSet/>
      <dgm:spPr/>
      <dgm:t>
        <a:bodyPr/>
        <a:lstStyle/>
        <a:p>
          <a:endParaRPr lang="de-DE"/>
        </a:p>
      </dgm:t>
    </dgm:pt>
    <dgm:pt modelId="{2DF3DF4A-6C7E-4E80-B996-AA40164F8B1B}" type="sibTrans" cxnId="{4316BCAE-D3A6-4062-96BC-C5DCD2FA3CBA}">
      <dgm:prSet/>
      <dgm:spPr/>
      <dgm:t>
        <a:bodyPr/>
        <a:lstStyle/>
        <a:p>
          <a:endParaRPr lang="de-DE"/>
        </a:p>
      </dgm:t>
    </dgm:pt>
    <dgm:pt modelId="{0766F1FF-3A00-4DD6-AB1A-902E84010DB6}">
      <dgm:prSet phldrT="[Text]"/>
      <dgm:spPr/>
      <dgm:t>
        <a:bodyPr/>
        <a:lstStyle/>
        <a:p>
          <a:r>
            <a:rPr lang="en-US" dirty="0" err="1"/>
            <a:t>Zuständige</a:t>
          </a:r>
          <a:r>
            <a:rPr lang="en-US" dirty="0"/>
            <a:t> </a:t>
          </a:r>
          <a:r>
            <a:rPr lang="en-US" dirty="0" err="1"/>
            <a:t>Stellen</a:t>
          </a:r>
          <a:r>
            <a:rPr lang="en-US" dirty="0"/>
            <a:t>/ </a:t>
          </a:r>
          <a:r>
            <a:rPr lang="en-US" dirty="0" err="1"/>
            <a:t>Hauptausschuss</a:t>
          </a:r>
          <a:r>
            <a:rPr lang="en-US" dirty="0"/>
            <a:t> des BiBB</a:t>
          </a:r>
          <a:endParaRPr lang="de-DE" dirty="0"/>
        </a:p>
      </dgm:t>
    </dgm:pt>
    <dgm:pt modelId="{B49B9F69-41FC-4587-BB39-B449AE02E413}" type="parTrans" cxnId="{16B2E905-9A31-407F-9B15-C3329CE48B95}">
      <dgm:prSet/>
      <dgm:spPr/>
      <dgm:t>
        <a:bodyPr/>
        <a:lstStyle/>
        <a:p>
          <a:endParaRPr lang="de-DE"/>
        </a:p>
      </dgm:t>
    </dgm:pt>
    <dgm:pt modelId="{E778D1D9-CFB3-4C93-9A0C-B59B0670D978}" type="sibTrans" cxnId="{16B2E905-9A31-407F-9B15-C3329CE48B95}">
      <dgm:prSet/>
      <dgm:spPr/>
      <dgm:t>
        <a:bodyPr/>
        <a:lstStyle/>
        <a:p>
          <a:endParaRPr lang="de-DE"/>
        </a:p>
      </dgm:t>
    </dgm:pt>
    <dgm:pt modelId="{E46016F4-0C2D-4F04-BFC6-EB9A4BE84B62}" type="pres">
      <dgm:prSet presAssocID="{AAE6B1F4-8625-4BA0-B07F-079487BF2879}" presName="Name0" presStyleCnt="0">
        <dgm:presLayoutVars>
          <dgm:dir/>
          <dgm:animOne val="branch"/>
          <dgm:animLvl val="lvl"/>
        </dgm:presLayoutVars>
      </dgm:prSet>
      <dgm:spPr/>
    </dgm:pt>
    <dgm:pt modelId="{D1762913-47C7-4FD1-8ABD-2B1DB48E8989}" type="pres">
      <dgm:prSet presAssocID="{28D4C4C0-4FCC-4EB6-80ED-1B5A579C8916}" presName="chaos" presStyleCnt="0"/>
      <dgm:spPr/>
    </dgm:pt>
    <dgm:pt modelId="{B37DF6E3-11F9-4D62-B004-45913619B344}" type="pres">
      <dgm:prSet presAssocID="{28D4C4C0-4FCC-4EB6-80ED-1B5A579C8916}" presName="parTx1" presStyleLbl="revTx" presStyleIdx="0" presStyleCnt="3"/>
      <dgm:spPr/>
    </dgm:pt>
    <dgm:pt modelId="{861CDCE3-C587-4A2D-AD88-DE0C29AFDF29}" type="pres">
      <dgm:prSet presAssocID="{28D4C4C0-4FCC-4EB6-80ED-1B5A579C8916}" presName="desTx1" presStyleLbl="revTx" presStyleIdx="1" presStyleCnt="3">
        <dgm:presLayoutVars>
          <dgm:bulletEnabled val="1"/>
        </dgm:presLayoutVars>
      </dgm:prSet>
      <dgm:spPr/>
    </dgm:pt>
    <dgm:pt modelId="{0A1F0889-C475-4615-A89A-81852653F763}" type="pres">
      <dgm:prSet presAssocID="{28D4C4C0-4FCC-4EB6-80ED-1B5A579C8916}" presName="c1" presStyleLbl="node1" presStyleIdx="0" presStyleCnt="19"/>
      <dgm:spPr/>
    </dgm:pt>
    <dgm:pt modelId="{8A778D74-D586-4FEC-947C-920981DA37D3}" type="pres">
      <dgm:prSet presAssocID="{28D4C4C0-4FCC-4EB6-80ED-1B5A579C8916}" presName="c2" presStyleLbl="node1" presStyleIdx="1" presStyleCnt="19"/>
      <dgm:spPr/>
    </dgm:pt>
    <dgm:pt modelId="{5DC723B8-E8DA-48F1-A0BA-43BF837A1FA6}" type="pres">
      <dgm:prSet presAssocID="{28D4C4C0-4FCC-4EB6-80ED-1B5A579C8916}" presName="c3" presStyleLbl="node1" presStyleIdx="2" presStyleCnt="19"/>
      <dgm:spPr/>
    </dgm:pt>
    <dgm:pt modelId="{12B62A14-F4DF-49CD-88AD-DA6C6AE89917}" type="pres">
      <dgm:prSet presAssocID="{28D4C4C0-4FCC-4EB6-80ED-1B5A579C8916}" presName="c4" presStyleLbl="node1" presStyleIdx="3" presStyleCnt="19"/>
      <dgm:spPr/>
    </dgm:pt>
    <dgm:pt modelId="{53512790-6CA6-4426-AEE2-F3735DA08487}" type="pres">
      <dgm:prSet presAssocID="{28D4C4C0-4FCC-4EB6-80ED-1B5A579C8916}" presName="c5" presStyleLbl="node1" presStyleIdx="4" presStyleCnt="19"/>
      <dgm:spPr/>
    </dgm:pt>
    <dgm:pt modelId="{829A8934-4B57-497E-89FA-37D855976F60}" type="pres">
      <dgm:prSet presAssocID="{28D4C4C0-4FCC-4EB6-80ED-1B5A579C8916}" presName="c6" presStyleLbl="node1" presStyleIdx="5" presStyleCnt="19"/>
      <dgm:spPr/>
    </dgm:pt>
    <dgm:pt modelId="{140CE0D1-0CD3-4509-ACCF-12036E29D8BE}" type="pres">
      <dgm:prSet presAssocID="{28D4C4C0-4FCC-4EB6-80ED-1B5A579C8916}" presName="c7" presStyleLbl="node1" presStyleIdx="6" presStyleCnt="19"/>
      <dgm:spPr/>
    </dgm:pt>
    <dgm:pt modelId="{2B3C1877-4158-4E99-A0A4-25D80271A49C}" type="pres">
      <dgm:prSet presAssocID="{28D4C4C0-4FCC-4EB6-80ED-1B5A579C8916}" presName="c8" presStyleLbl="node1" presStyleIdx="7" presStyleCnt="19"/>
      <dgm:spPr/>
    </dgm:pt>
    <dgm:pt modelId="{4E626669-29DF-43F5-9419-8AEC17728CD4}" type="pres">
      <dgm:prSet presAssocID="{28D4C4C0-4FCC-4EB6-80ED-1B5A579C8916}" presName="c9" presStyleLbl="node1" presStyleIdx="8" presStyleCnt="19"/>
      <dgm:spPr/>
    </dgm:pt>
    <dgm:pt modelId="{82DDD069-B4C2-457C-887B-C080228A258A}" type="pres">
      <dgm:prSet presAssocID="{28D4C4C0-4FCC-4EB6-80ED-1B5A579C8916}" presName="c10" presStyleLbl="node1" presStyleIdx="9" presStyleCnt="19"/>
      <dgm:spPr/>
    </dgm:pt>
    <dgm:pt modelId="{E5659B39-80F0-4509-8FE5-0708B21C1011}" type="pres">
      <dgm:prSet presAssocID="{28D4C4C0-4FCC-4EB6-80ED-1B5A579C8916}" presName="c11" presStyleLbl="node1" presStyleIdx="10" presStyleCnt="19"/>
      <dgm:spPr/>
    </dgm:pt>
    <dgm:pt modelId="{834517CC-26F9-4985-91E1-71E085E67088}" type="pres">
      <dgm:prSet presAssocID="{28D4C4C0-4FCC-4EB6-80ED-1B5A579C8916}" presName="c12" presStyleLbl="node1" presStyleIdx="11" presStyleCnt="19"/>
      <dgm:spPr/>
    </dgm:pt>
    <dgm:pt modelId="{20D38F24-1FC7-4011-BE38-B59D2AF9FA27}" type="pres">
      <dgm:prSet presAssocID="{28D4C4C0-4FCC-4EB6-80ED-1B5A579C8916}" presName="c13" presStyleLbl="node1" presStyleIdx="12" presStyleCnt="19"/>
      <dgm:spPr/>
    </dgm:pt>
    <dgm:pt modelId="{FA415D5D-E7A0-4AF6-8BDA-AB864B8FEFC0}" type="pres">
      <dgm:prSet presAssocID="{28D4C4C0-4FCC-4EB6-80ED-1B5A579C8916}" presName="c14" presStyleLbl="node1" presStyleIdx="13" presStyleCnt="19"/>
      <dgm:spPr/>
    </dgm:pt>
    <dgm:pt modelId="{4F652434-FC80-4D56-AAD8-F0506D22BA97}" type="pres">
      <dgm:prSet presAssocID="{28D4C4C0-4FCC-4EB6-80ED-1B5A579C8916}" presName="c15" presStyleLbl="node1" presStyleIdx="14" presStyleCnt="19"/>
      <dgm:spPr/>
    </dgm:pt>
    <dgm:pt modelId="{96A2BD8A-3BB6-4867-9D1A-493B0660C810}" type="pres">
      <dgm:prSet presAssocID="{28D4C4C0-4FCC-4EB6-80ED-1B5A579C8916}" presName="c16" presStyleLbl="node1" presStyleIdx="15" presStyleCnt="19"/>
      <dgm:spPr/>
    </dgm:pt>
    <dgm:pt modelId="{579EB594-D760-4331-B9E7-9F3F97093DC5}" type="pres">
      <dgm:prSet presAssocID="{28D4C4C0-4FCC-4EB6-80ED-1B5A579C8916}" presName="c17" presStyleLbl="node1" presStyleIdx="16" presStyleCnt="19"/>
      <dgm:spPr/>
    </dgm:pt>
    <dgm:pt modelId="{A45AE168-5672-486A-BB19-FDF36F2C9E00}" type="pres">
      <dgm:prSet presAssocID="{28D4C4C0-4FCC-4EB6-80ED-1B5A579C8916}" presName="c18" presStyleLbl="node1" presStyleIdx="17" presStyleCnt="19"/>
      <dgm:spPr/>
    </dgm:pt>
    <dgm:pt modelId="{2673748F-383B-4BE9-91FC-49010F2AE73D}" type="pres">
      <dgm:prSet presAssocID="{168A2C7C-E4EE-41D2-8D28-3D2355BCBF32}" presName="chevronComposite1" presStyleCnt="0"/>
      <dgm:spPr/>
    </dgm:pt>
    <dgm:pt modelId="{106741F6-128D-4549-BEC0-26B59C6CE9B8}" type="pres">
      <dgm:prSet presAssocID="{168A2C7C-E4EE-41D2-8D28-3D2355BCBF32}" presName="chevron1" presStyleLbl="sibTrans2D1" presStyleIdx="0" presStyleCnt="2"/>
      <dgm:spPr/>
    </dgm:pt>
    <dgm:pt modelId="{07605569-B52D-4994-80A9-90493B1D8518}" type="pres">
      <dgm:prSet presAssocID="{168A2C7C-E4EE-41D2-8D28-3D2355BCBF32}" presName="spChevron1" presStyleCnt="0"/>
      <dgm:spPr/>
    </dgm:pt>
    <dgm:pt modelId="{A6455073-0C49-4A37-88A1-15B6969CBD60}" type="pres">
      <dgm:prSet presAssocID="{168A2C7C-E4EE-41D2-8D28-3D2355BCBF32}" presName="overlap" presStyleCnt="0"/>
      <dgm:spPr/>
    </dgm:pt>
    <dgm:pt modelId="{2C518E5B-789B-4DA5-9217-BDF16E479B28}" type="pres">
      <dgm:prSet presAssocID="{168A2C7C-E4EE-41D2-8D28-3D2355BCBF32}" presName="chevronComposite2" presStyleCnt="0"/>
      <dgm:spPr/>
    </dgm:pt>
    <dgm:pt modelId="{14F0F03B-4330-4209-8BAC-A41F3A5943A6}" type="pres">
      <dgm:prSet presAssocID="{168A2C7C-E4EE-41D2-8D28-3D2355BCBF32}" presName="chevron2" presStyleLbl="sibTrans2D1" presStyleIdx="1" presStyleCnt="2"/>
      <dgm:spPr/>
    </dgm:pt>
    <dgm:pt modelId="{942BACFA-7B3B-4211-8063-57C15097CA92}" type="pres">
      <dgm:prSet presAssocID="{168A2C7C-E4EE-41D2-8D28-3D2355BCBF32}" presName="spChevron2" presStyleCnt="0"/>
      <dgm:spPr/>
    </dgm:pt>
    <dgm:pt modelId="{ABFED00B-7F4B-4D7B-9C23-AB79933FF5E0}" type="pres">
      <dgm:prSet presAssocID="{AC2BA5ED-70FD-4066-B06D-009ECF4CA99D}" presName="last" presStyleCnt="0"/>
      <dgm:spPr/>
    </dgm:pt>
    <dgm:pt modelId="{E5C896CA-4C5E-44D1-AC53-FA0E79183532}" type="pres">
      <dgm:prSet presAssocID="{AC2BA5ED-70FD-4066-B06D-009ECF4CA99D}" presName="circleTx" presStyleLbl="node1" presStyleIdx="18" presStyleCnt="19"/>
      <dgm:spPr/>
    </dgm:pt>
    <dgm:pt modelId="{0BCB50C4-E988-4D2B-B820-3D39DC39C7B0}" type="pres">
      <dgm:prSet presAssocID="{AC2BA5ED-70FD-4066-B06D-009ECF4CA99D}" presName="desTxN" presStyleLbl="revTx" presStyleIdx="2" presStyleCnt="3">
        <dgm:presLayoutVars>
          <dgm:bulletEnabled val="1"/>
        </dgm:presLayoutVars>
      </dgm:prSet>
      <dgm:spPr/>
    </dgm:pt>
    <dgm:pt modelId="{115C2FE8-6BF1-45A9-A4E0-35A11F3C90E6}" type="pres">
      <dgm:prSet presAssocID="{AC2BA5ED-70FD-4066-B06D-009ECF4CA99D}" presName="spN" presStyleCnt="0"/>
      <dgm:spPr/>
    </dgm:pt>
  </dgm:ptLst>
  <dgm:cxnLst>
    <dgm:cxn modelId="{16B2E905-9A31-407F-9B15-C3329CE48B95}" srcId="{AC2BA5ED-70FD-4066-B06D-009ECF4CA99D}" destId="{0766F1FF-3A00-4DD6-AB1A-902E84010DB6}" srcOrd="0" destOrd="0" parTransId="{B49B9F69-41FC-4587-BB39-B449AE02E413}" sibTransId="{E778D1D9-CFB3-4C93-9A0C-B59B0670D978}"/>
    <dgm:cxn modelId="{DB272048-1466-46A5-81A4-7E10AA5E2C5C}" type="presOf" srcId="{567642B8-764E-40CF-B382-8892908D5298}" destId="{861CDCE3-C587-4A2D-AD88-DE0C29AFDF29}" srcOrd="0" destOrd="0" presId="urn:microsoft.com/office/officeart/2009/3/layout/RandomtoResultProcess"/>
    <dgm:cxn modelId="{DF897E85-F84D-4BD2-8BE5-CC431F7F25A9}" srcId="{28D4C4C0-4FCC-4EB6-80ED-1B5A579C8916}" destId="{567642B8-764E-40CF-B382-8892908D5298}" srcOrd="0" destOrd="0" parTransId="{C2519390-62B2-49E5-8325-AE2F348AC089}" sibTransId="{54486AEC-EB76-4251-8159-EB86BC98ECA9}"/>
    <dgm:cxn modelId="{4F1BD9A4-3F06-485E-A4A1-060CA0BAB4A6}" type="presOf" srcId="{AC2BA5ED-70FD-4066-B06D-009ECF4CA99D}" destId="{E5C896CA-4C5E-44D1-AC53-FA0E79183532}" srcOrd="0" destOrd="0" presId="urn:microsoft.com/office/officeart/2009/3/layout/RandomtoResultProcess"/>
    <dgm:cxn modelId="{4316BCAE-D3A6-4062-96BC-C5DCD2FA3CBA}" srcId="{AAE6B1F4-8625-4BA0-B07F-079487BF2879}" destId="{AC2BA5ED-70FD-4066-B06D-009ECF4CA99D}" srcOrd="1" destOrd="0" parTransId="{F3D915B3-CD61-4C7A-9376-424A7491A507}" sibTransId="{2DF3DF4A-6C7E-4E80-B996-AA40164F8B1B}"/>
    <dgm:cxn modelId="{C85ED4B4-6A58-485E-8950-A49B24DB44F7}" type="presOf" srcId="{AAE6B1F4-8625-4BA0-B07F-079487BF2879}" destId="{E46016F4-0C2D-4F04-BFC6-EB9A4BE84B62}" srcOrd="0" destOrd="0" presId="urn:microsoft.com/office/officeart/2009/3/layout/RandomtoResultProcess"/>
    <dgm:cxn modelId="{3E051AC9-1E2C-4B08-8662-CA4F6DA0B805}" srcId="{AAE6B1F4-8625-4BA0-B07F-079487BF2879}" destId="{28D4C4C0-4FCC-4EB6-80ED-1B5A579C8916}" srcOrd="0" destOrd="0" parTransId="{595F897A-64EF-47F9-9761-7E007F594F80}" sibTransId="{168A2C7C-E4EE-41D2-8D28-3D2355BCBF32}"/>
    <dgm:cxn modelId="{B92FFDD7-F686-42CE-9A86-D1C9D206D9E8}" type="presOf" srcId="{28D4C4C0-4FCC-4EB6-80ED-1B5A579C8916}" destId="{B37DF6E3-11F9-4D62-B004-45913619B344}" srcOrd="0" destOrd="0" presId="urn:microsoft.com/office/officeart/2009/3/layout/RandomtoResultProcess"/>
    <dgm:cxn modelId="{6ADEDAE7-E006-420B-8803-FE2BCA15CD8E}" type="presOf" srcId="{0766F1FF-3A00-4DD6-AB1A-902E84010DB6}" destId="{0BCB50C4-E988-4D2B-B820-3D39DC39C7B0}" srcOrd="0" destOrd="0" presId="urn:microsoft.com/office/officeart/2009/3/layout/RandomtoResultProcess"/>
    <dgm:cxn modelId="{6EA4FB5B-76DF-47C0-86A7-FC040B4CB427}" type="presParOf" srcId="{E46016F4-0C2D-4F04-BFC6-EB9A4BE84B62}" destId="{D1762913-47C7-4FD1-8ABD-2B1DB48E8989}" srcOrd="0" destOrd="0" presId="urn:microsoft.com/office/officeart/2009/3/layout/RandomtoResultProcess"/>
    <dgm:cxn modelId="{A762248A-585B-4D2B-9231-D809F79A0756}" type="presParOf" srcId="{D1762913-47C7-4FD1-8ABD-2B1DB48E8989}" destId="{B37DF6E3-11F9-4D62-B004-45913619B344}" srcOrd="0" destOrd="0" presId="urn:microsoft.com/office/officeart/2009/3/layout/RandomtoResultProcess"/>
    <dgm:cxn modelId="{8B1087D5-5370-442F-93A1-687F9068C499}" type="presParOf" srcId="{D1762913-47C7-4FD1-8ABD-2B1DB48E8989}" destId="{861CDCE3-C587-4A2D-AD88-DE0C29AFDF29}" srcOrd="1" destOrd="0" presId="urn:microsoft.com/office/officeart/2009/3/layout/RandomtoResultProcess"/>
    <dgm:cxn modelId="{89DDC837-AAFE-488A-9F63-F266BA9B227C}" type="presParOf" srcId="{D1762913-47C7-4FD1-8ABD-2B1DB48E8989}" destId="{0A1F0889-C475-4615-A89A-81852653F763}" srcOrd="2" destOrd="0" presId="urn:microsoft.com/office/officeart/2009/3/layout/RandomtoResultProcess"/>
    <dgm:cxn modelId="{01F085EF-77C4-4B6B-8215-8F7334D0BDEF}" type="presParOf" srcId="{D1762913-47C7-4FD1-8ABD-2B1DB48E8989}" destId="{8A778D74-D586-4FEC-947C-920981DA37D3}" srcOrd="3" destOrd="0" presId="urn:microsoft.com/office/officeart/2009/3/layout/RandomtoResultProcess"/>
    <dgm:cxn modelId="{CFA5BBFF-721C-4867-A093-5D2DAD7D67DD}" type="presParOf" srcId="{D1762913-47C7-4FD1-8ABD-2B1DB48E8989}" destId="{5DC723B8-E8DA-48F1-A0BA-43BF837A1FA6}" srcOrd="4" destOrd="0" presId="urn:microsoft.com/office/officeart/2009/3/layout/RandomtoResultProcess"/>
    <dgm:cxn modelId="{EF5F0DC2-A0F5-4BEB-9CCF-5BA50A925DE0}" type="presParOf" srcId="{D1762913-47C7-4FD1-8ABD-2B1DB48E8989}" destId="{12B62A14-F4DF-49CD-88AD-DA6C6AE89917}" srcOrd="5" destOrd="0" presId="urn:microsoft.com/office/officeart/2009/3/layout/RandomtoResultProcess"/>
    <dgm:cxn modelId="{B31E8C8E-80AF-47DB-A2B6-A71FA289E30D}" type="presParOf" srcId="{D1762913-47C7-4FD1-8ABD-2B1DB48E8989}" destId="{53512790-6CA6-4426-AEE2-F3735DA08487}" srcOrd="6" destOrd="0" presId="urn:microsoft.com/office/officeart/2009/3/layout/RandomtoResultProcess"/>
    <dgm:cxn modelId="{165AC56B-1169-4C8E-96BD-CA5BEBDC090D}" type="presParOf" srcId="{D1762913-47C7-4FD1-8ABD-2B1DB48E8989}" destId="{829A8934-4B57-497E-89FA-37D855976F60}" srcOrd="7" destOrd="0" presId="urn:microsoft.com/office/officeart/2009/3/layout/RandomtoResultProcess"/>
    <dgm:cxn modelId="{4472BFB5-0079-4539-91FC-47551614FC70}" type="presParOf" srcId="{D1762913-47C7-4FD1-8ABD-2B1DB48E8989}" destId="{140CE0D1-0CD3-4509-ACCF-12036E29D8BE}" srcOrd="8" destOrd="0" presId="urn:microsoft.com/office/officeart/2009/3/layout/RandomtoResultProcess"/>
    <dgm:cxn modelId="{B32E31FC-E60C-40DA-87D1-E049CC072629}" type="presParOf" srcId="{D1762913-47C7-4FD1-8ABD-2B1DB48E8989}" destId="{2B3C1877-4158-4E99-A0A4-25D80271A49C}" srcOrd="9" destOrd="0" presId="urn:microsoft.com/office/officeart/2009/3/layout/RandomtoResultProcess"/>
    <dgm:cxn modelId="{A0079A45-3226-47CE-8E48-D50F1ECAD7E8}" type="presParOf" srcId="{D1762913-47C7-4FD1-8ABD-2B1DB48E8989}" destId="{4E626669-29DF-43F5-9419-8AEC17728CD4}" srcOrd="10" destOrd="0" presId="urn:microsoft.com/office/officeart/2009/3/layout/RandomtoResultProcess"/>
    <dgm:cxn modelId="{27ABBCE7-4FE4-462B-955E-C07BD806F99E}" type="presParOf" srcId="{D1762913-47C7-4FD1-8ABD-2B1DB48E8989}" destId="{82DDD069-B4C2-457C-887B-C080228A258A}" srcOrd="11" destOrd="0" presId="urn:microsoft.com/office/officeart/2009/3/layout/RandomtoResultProcess"/>
    <dgm:cxn modelId="{7CDF2BC1-FBFA-40F6-9C1F-D07D5863743A}" type="presParOf" srcId="{D1762913-47C7-4FD1-8ABD-2B1DB48E8989}" destId="{E5659B39-80F0-4509-8FE5-0708B21C1011}" srcOrd="12" destOrd="0" presId="urn:microsoft.com/office/officeart/2009/3/layout/RandomtoResultProcess"/>
    <dgm:cxn modelId="{1F9E7767-488D-4D99-BE77-99B501E79DEB}" type="presParOf" srcId="{D1762913-47C7-4FD1-8ABD-2B1DB48E8989}" destId="{834517CC-26F9-4985-91E1-71E085E67088}" srcOrd="13" destOrd="0" presId="urn:microsoft.com/office/officeart/2009/3/layout/RandomtoResultProcess"/>
    <dgm:cxn modelId="{FE516946-3D56-4C5B-9C47-9DF107C8B433}" type="presParOf" srcId="{D1762913-47C7-4FD1-8ABD-2B1DB48E8989}" destId="{20D38F24-1FC7-4011-BE38-B59D2AF9FA27}" srcOrd="14" destOrd="0" presId="urn:microsoft.com/office/officeart/2009/3/layout/RandomtoResultProcess"/>
    <dgm:cxn modelId="{71178DE3-C68B-4E14-AA4E-01A14404E8C5}" type="presParOf" srcId="{D1762913-47C7-4FD1-8ABD-2B1DB48E8989}" destId="{FA415D5D-E7A0-4AF6-8BDA-AB864B8FEFC0}" srcOrd="15" destOrd="0" presId="urn:microsoft.com/office/officeart/2009/3/layout/RandomtoResultProcess"/>
    <dgm:cxn modelId="{09C4BB4B-2629-489C-BD2C-01C06A545D11}" type="presParOf" srcId="{D1762913-47C7-4FD1-8ABD-2B1DB48E8989}" destId="{4F652434-FC80-4D56-AAD8-F0506D22BA97}" srcOrd="16" destOrd="0" presId="urn:microsoft.com/office/officeart/2009/3/layout/RandomtoResultProcess"/>
    <dgm:cxn modelId="{4710714B-F5C9-4C1E-AAA2-9288B570AEE0}" type="presParOf" srcId="{D1762913-47C7-4FD1-8ABD-2B1DB48E8989}" destId="{96A2BD8A-3BB6-4867-9D1A-493B0660C810}" srcOrd="17" destOrd="0" presId="urn:microsoft.com/office/officeart/2009/3/layout/RandomtoResultProcess"/>
    <dgm:cxn modelId="{093BE2F1-8816-4256-BBDE-5DE0D299B4E3}" type="presParOf" srcId="{D1762913-47C7-4FD1-8ABD-2B1DB48E8989}" destId="{579EB594-D760-4331-B9E7-9F3F97093DC5}" srcOrd="18" destOrd="0" presId="urn:microsoft.com/office/officeart/2009/3/layout/RandomtoResultProcess"/>
    <dgm:cxn modelId="{F10D71E0-7973-4F10-B348-B98D198E5FCB}" type="presParOf" srcId="{D1762913-47C7-4FD1-8ABD-2B1DB48E8989}" destId="{A45AE168-5672-486A-BB19-FDF36F2C9E00}" srcOrd="19" destOrd="0" presId="urn:microsoft.com/office/officeart/2009/3/layout/RandomtoResultProcess"/>
    <dgm:cxn modelId="{A707B837-53A3-467E-BCA4-D0C0D186FB52}" type="presParOf" srcId="{E46016F4-0C2D-4F04-BFC6-EB9A4BE84B62}" destId="{2673748F-383B-4BE9-91FC-49010F2AE73D}" srcOrd="1" destOrd="0" presId="urn:microsoft.com/office/officeart/2009/3/layout/RandomtoResultProcess"/>
    <dgm:cxn modelId="{E877E8FA-81DA-448A-B5AF-606904EF8763}" type="presParOf" srcId="{2673748F-383B-4BE9-91FC-49010F2AE73D}" destId="{106741F6-128D-4549-BEC0-26B59C6CE9B8}" srcOrd="0" destOrd="0" presId="urn:microsoft.com/office/officeart/2009/3/layout/RandomtoResultProcess"/>
    <dgm:cxn modelId="{241EF597-6B51-4A5F-9990-2844A32A3021}" type="presParOf" srcId="{2673748F-383B-4BE9-91FC-49010F2AE73D}" destId="{07605569-B52D-4994-80A9-90493B1D8518}" srcOrd="1" destOrd="0" presId="urn:microsoft.com/office/officeart/2009/3/layout/RandomtoResultProcess"/>
    <dgm:cxn modelId="{8C198AC9-D2D4-423F-9CB8-F368DDBAA2F4}" type="presParOf" srcId="{E46016F4-0C2D-4F04-BFC6-EB9A4BE84B62}" destId="{A6455073-0C49-4A37-88A1-15B6969CBD60}" srcOrd="2" destOrd="0" presId="urn:microsoft.com/office/officeart/2009/3/layout/RandomtoResultProcess"/>
    <dgm:cxn modelId="{63A3CE2C-9115-4CBB-AB72-EF2F471968F9}" type="presParOf" srcId="{E46016F4-0C2D-4F04-BFC6-EB9A4BE84B62}" destId="{2C518E5B-789B-4DA5-9217-BDF16E479B28}" srcOrd="3" destOrd="0" presId="urn:microsoft.com/office/officeart/2009/3/layout/RandomtoResultProcess"/>
    <dgm:cxn modelId="{83F0E2CF-9C28-42A3-867C-BE52AF191F26}" type="presParOf" srcId="{2C518E5B-789B-4DA5-9217-BDF16E479B28}" destId="{14F0F03B-4330-4209-8BAC-A41F3A5943A6}" srcOrd="0" destOrd="0" presId="urn:microsoft.com/office/officeart/2009/3/layout/RandomtoResultProcess"/>
    <dgm:cxn modelId="{38F6863F-ED85-4CFE-A464-808FEA5F79CB}" type="presParOf" srcId="{2C518E5B-789B-4DA5-9217-BDF16E479B28}" destId="{942BACFA-7B3B-4211-8063-57C15097CA92}" srcOrd="1" destOrd="0" presId="urn:microsoft.com/office/officeart/2009/3/layout/RandomtoResultProcess"/>
    <dgm:cxn modelId="{A9E999BB-8729-4D54-9113-37B2B1253195}" type="presParOf" srcId="{E46016F4-0C2D-4F04-BFC6-EB9A4BE84B62}" destId="{ABFED00B-7F4B-4D7B-9C23-AB79933FF5E0}" srcOrd="4" destOrd="0" presId="urn:microsoft.com/office/officeart/2009/3/layout/RandomtoResultProcess"/>
    <dgm:cxn modelId="{147F3528-9910-4911-8C04-B406FBCC7C77}" type="presParOf" srcId="{ABFED00B-7F4B-4D7B-9C23-AB79933FF5E0}" destId="{E5C896CA-4C5E-44D1-AC53-FA0E79183532}" srcOrd="0" destOrd="0" presId="urn:microsoft.com/office/officeart/2009/3/layout/RandomtoResultProcess"/>
    <dgm:cxn modelId="{4A14F260-1809-425C-B955-99AE99F84270}" type="presParOf" srcId="{ABFED00B-7F4B-4D7B-9C23-AB79933FF5E0}" destId="{0BCB50C4-E988-4D2B-B820-3D39DC39C7B0}" srcOrd="1" destOrd="0" presId="urn:microsoft.com/office/officeart/2009/3/layout/RandomtoResultProcess"/>
    <dgm:cxn modelId="{A6D7AC06-E3D5-45C7-8B4D-036BE1E9514B}" type="presParOf" srcId="{ABFED00B-7F4B-4D7B-9C23-AB79933FF5E0}" destId="{115C2FE8-6BF1-45A9-A4E0-35A11F3C90E6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D023B5-2006-4EEA-A275-C6AFD37F5738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A439F6AE-A796-4C2D-BB1C-F5BAF159068C}">
      <dgm:prSet phldrT="[Text]"/>
      <dgm:spPr/>
      <dgm:t>
        <a:bodyPr/>
        <a:lstStyle/>
        <a:p>
          <a:r>
            <a:rPr lang="en-US" dirty="0"/>
            <a:t>1. </a:t>
          </a:r>
          <a:br>
            <a:rPr lang="en-US" dirty="0"/>
          </a:b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/>
            <a:t>Vollzeit</a:t>
          </a:r>
          <a:endParaRPr lang="de-DE" dirty="0"/>
        </a:p>
      </dgm:t>
    </dgm:pt>
    <dgm:pt modelId="{FDC8F045-D051-4722-88D5-1B34571CB2BE}" type="parTrans" cxnId="{576C3F5C-E925-496F-B332-25F55B819C23}">
      <dgm:prSet/>
      <dgm:spPr/>
      <dgm:t>
        <a:bodyPr/>
        <a:lstStyle/>
        <a:p>
          <a:endParaRPr lang="de-DE"/>
        </a:p>
      </dgm:t>
    </dgm:pt>
    <dgm:pt modelId="{51ED1ACB-A5BB-4BD4-932C-6FA2DBB87C4E}" type="sibTrans" cxnId="{576C3F5C-E925-496F-B332-25F55B819C23}">
      <dgm:prSet/>
      <dgm:spPr/>
      <dgm:t>
        <a:bodyPr/>
        <a:lstStyle/>
        <a:p>
          <a:endParaRPr lang="de-DE"/>
        </a:p>
      </dgm:t>
    </dgm:pt>
    <dgm:pt modelId="{A2D8DB61-269C-463C-AF89-59BC8D3F5416}">
      <dgm:prSet phldrT="[Text]"/>
      <dgm:spPr>
        <a:solidFill>
          <a:srgbClr val="A1A1A1"/>
        </a:solidFill>
      </dgm:spPr>
      <dgm:t>
        <a:bodyPr/>
        <a:lstStyle/>
        <a:p>
          <a:r>
            <a:rPr lang="en-US" dirty="0"/>
            <a:t>2. </a:t>
          </a: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75 %</a:t>
          </a:r>
          <a:endParaRPr lang="de-DE" dirty="0">
            <a:solidFill>
              <a:schemeClr val="accent4"/>
            </a:solidFill>
          </a:endParaRPr>
        </a:p>
      </dgm:t>
    </dgm:pt>
    <dgm:pt modelId="{8C121455-0A3A-460C-977A-41AEADFF792F}" type="parTrans" cxnId="{E6C4BF31-75AD-4D35-83C4-B0C683470BF3}">
      <dgm:prSet/>
      <dgm:spPr/>
      <dgm:t>
        <a:bodyPr/>
        <a:lstStyle/>
        <a:p>
          <a:endParaRPr lang="de-DE"/>
        </a:p>
      </dgm:t>
    </dgm:pt>
    <dgm:pt modelId="{DC6C937B-6B60-4A33-BAF7-6069A6029E9F}" type="sibTrans" cxnId="{E6C4BF31-75AD-4D35-83C4-B0C683470BF3}">
      <dgm:prSet/>
      <dgm:spPr/>
      <dgm:t>
        <a:bodyPr/>
        <a:lstStyle/>
        <a:p>
          <a:endParaRPr lang="de-DE"/>
        </a:p>
      </dgm:t>
    </dgm:pt>
    <dgm:pt modelId="{9DC793F6-EE87-46FC-9FF4-BB196D208A82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Ausbildungsjahr</a:t>
          </a:r>
          <a:r>
            <a:rPr lang="en-US" dirty="0"/>
            <a:t> </a:t>
          </a:r>
          <a:r>
            <a:rPr lang="en-US" dirty="0" err="1"/>
            <a:t>Vollzeit</a:t>
          </a:r>
          <a:endParaRPr lang="de-DE" dirty="0"/>
        </a:p>
      </dgm:t>
    </dgm:pt>
    <dgm:pt modelId="{915AAA4A-421F-4F3B-8A09-C47E9502C4A0}" type="parTrans" cxnId="{22A64BD5-0A0A-4A69-8E0F-04A13CF6AE8E}">
      <dgm:prSet/>
      <dgm:spPr/>
      <dgm:t>
        <a:bodyPr/>
        <a:lstStyle/>
        <a:p>
          <a:endParaRPr lang="de-DE"/>
        </a:p>
      </dgm:t>
    </dgm:pt>
    <dgm:pt modelId="{13509837-2ACE-46E0-BEC3-AB5FC82A5F4D}" type="sibTrans" cxnId="{22A64BD5-0A0A-4A69-8E0F-04A13CF6AE8E}">
      <dgm:prSet/>
      <dgm:spPr/>
      <dgm:t>
        <a:bodyPr/>
        <a:lstStyle/>
        <a:p>
          <a:endParaRPr lang="de-DE"/>
        </a:p>
      </dgm:t>
    </dgm:pt>
    <dgm:pt modelId="{A9FBDAE9-53D4-410B-9FF3-7895AE40AF38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0F7385CF-F022-40EC-B42C-E772A3911F27}" type="parTrans" cxnId="{1F18879C-01F2-41FA-A60C-7AB6C0D9FD51}">
      <dgm:prSet/>
      <dgm:spPr/>
      <dgm:t>
        <a:bodyPr/>
        <a:lstStyle/>
        <a:p>
          <a:endParaRPr lang="de-DE"/>
        </a:p>
      </dgm:t>
    </dgm:pt>
    <dgm:pt modelId="{0676321B-92AC-4EBF-8EBE-A7007A3ED53D}" type="sibTrans" cxnId="{1F18879C-01F2-41FA-A60C-7AB6C0D9FD51}">
      <dgm:prSet/>
      <dgm:spPr/>
      <dgm:t>
        <a:bodyPr/>
        <a:lstStyle/>
        <a:p>
          <a:endParaRPr lang="de-DE"/>
        </a:p>
      </dgm:t>
    </dgm:pt>
    <dgm:pt modelId="{D6462F15-7CAE-4A6A-8D5E-64693B380D0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Verlängerung</a:t>
          </a:r>
          <a:br>
            <a:rPr lang="en-US" dirty="0">
              <a:solidFill>
                <a:schemeClr val="tx1"/>
              </a:solidFill>
            </a:rPr>
          </a:br>
          <a:r>
            <a:rPr lang="en-US" dirty="0">
              <a:solidFill>
                <a:schemeClr val="tx1"/>
              </a:solidFill>
            </a:rPr>
            <a:t>um 3 </a:t>
          </a:r>
          <a:r>
            <a:rPr lang="en-US" dirty="0" err="1">
              <a:solidFill>
                <a:schemeClr val="tx1"/>
              </a:solidFill>
            </a:rPr>
            <a:t>Monate</a:t>
          </a:r>
          <a:endParaRPr lang="de-DE" dirty="0">
            <a:solidFill>
              <a:schemeClr val="tx1"/>
            </a:solidFill>
          </a:endParaRPr>
        </a:p>
      </dgm:t>
    </dgm:pt>
    <dgm:pt modelId="{354D8A2B-5FB0-4B1B-B754-7835746E7467}" type="parTrans" cxnId="{D5780ACB-33D4-41CD-AC3A-3F2AF54F66F4}">
      <dgm:prSet/>
      <dgm:spPr/>
      <dgm:t>
        <a:bodyPr/>
        <a:lstStyle/>
        <a:p>
          <a:endParaRPr lang="de-DE"/>
        </a:p>
      </dgm:t>
    </dgm:pt>
    <dgm:pt modelId="{3B9FC981-E606-454E-AF98-90C7FCFACCB7}" type="sibTrans" cxnId="{D5780ACB-33D4-41CD-AC3A-3F2AF54F66F4}">
      <dgm:prSet/>
      <dgm:spPr/>
      <dgm:t>
        <a:bodyPr/>
        <a:lstStyle/>
        <a:p>
          <a:endParaRPr lang="de-DE"/>
        </a:p>
      </dgm:t>
    </dgm:pt>
    <dgm:pt modelId="{E664C515-281E-439B-A36B-BE0043FC94B5}" type="pres">
      <dgm:prSet presAssocID="{6BD023B5-2006-4EEA-A275-C6AFD37F5738}" presName="Name0" presStyleCnt="0">
        <dgm:presLayoutVars>
          <dgm:dir/>
          <dgm:resizeHandles val="exact"/>
        </dgm:presLayoutVars>
      </dgm:prSet>
      <dgm:spPr/>
    </dgm:pt>
    <dgm:pt modelId="{489C6CE8-76E8-435E-A2CC-7723C7E7861C}" type="pres">
      <dgm:prSet presAssocID="{A439F6AE-A796-4C2D-BB1C-F5BAF159068C}" presName="parTxOnly" presStyleLbl="node1" presStyleIdx="0" presStyleCnt="5">
        <dgm:presLayoutVars>
          <dgm:bulletEnabled val="1"/>
        </dgm:presLayoutVars>
      </dgm:prSet>
      <dgm:spPr/>
    </dgm:pt>
    <dgm:pt modelId="{6804D5E5-2D4A-4569-921E-2B524837235D}" type="pres">
      <dgm:prSet presAssocID="{51ED1ACB-A5BB-4BD4-932C-6FA2DBB87C4E}" presName="parSpace" presStyleCnt="0"/>
      <dgm:spPr/>
    </dgm:pt>
    <dgm:pt modelId="{CF765179-9B7D-47EE-8A7E-E0618678CB51}" type="pres">
      <dgm:prSet presAssocID="{A2D8DB61-269C-463C-AF89-59BC8D3F5416}" presName="parTxOnly" presStyleLbl="node1" presStyleIdx="1" presStyleCnt="5">
        <dgm:presLayoutVars>
          <dgm:bulletEnabled val="1"/>
        </dgm:presLayoutVars>
      </dgm:prSet>
      <dgm:spPr/>
    </dgm:pt>
    <dgm:pt modelId="{0B1E42CD-9029-4C5C-8D7A-123581B2E8D9}" type="pres">
      <dgm:prSet presAssocID="{DC6C937B-6B60-4A33-BAF7-6069A6029E9F}" presName="parSpace" presStyleCnt="0"/>
      <dgm:spPr/>
    </dgm:pt>
    <dgm:pt modelId="{B83EFA8F-708C-4D11-AD5F-B0FCCFD3DB37}" type="pres">
      <dgm:prSet presAssocID="{9DC793F6-EE87-46FC-9FF4-BB196D208A82}" presName="parTxOnly" presStyleLbl="node1" presStyleIdx="2" presStyleCnt="5">
        <dgm:presLayoutVars>
          <dgm:bulletEnabled val="1"/>
        </dgm:presLayoutVars>
      </dgm:prSet>
      <dgm:spPr/>
    </dgm:pt>
    <dgm:pt modelId="{9FE60F7D-2F68-4BFF-84F4-F57F4352D9E2}" type="pres">
      <dgm:prSet presAssocID="{13509837-2ACE-46E0-BEC3-AB5FC82A5F4D}" presName="parSpace" presStyleCnt="0"/>
      <dgm:spPr/>
    </dgm:pt>
    <dgm:pt modelId="{AEB18619-EC89-43E7-BAE8-EAEF3B81ECEC}" type="pres">
      <dgm:prSet presAssocID="{A9FBDAE9-53D4-410B-9FF3-7895AE40AF38}" presName="parTxOnly" presStyleLbl="node1" presStyleIdx="3" presStyleCnt="5">
        <dgm:presLayoutVars>
          <dgm:bulletEnabled val="1"/>
        </dgm:presLayoutVars>
      </dgm:prSet>
      <dgm:spPr/>
    </dgm:pt>
    <dgm:pt modelId="{B39924A5-59B7-4F7D-A297-F2AB64CA103F}" type="pres">
      <dgm:prSet presAssocID="{0676321B-92AC-4EBF-8EBE-A7007A3ED53D}" presName="parSpace" presStyleCnt="0"/>
      <dgm:spPr/>
    </dgm:pt>
    <dgm:pt modelId="{C0B9AE41-3BEB-4427-BC0C-AB91E328AC83}" type="pres">
      <dgm:prSet presAssocID="{D6462F15-7CAE-4A6A-8D5E-64693B380D05}" presName="parTxOnly" presStyleLbl="node1" presStyleIdx="4" presStyleCnt="5" custLinFactX="-36178" custLinFactNeighborX="-100000" custLinFactNeighborY="358">
        <dgm:presLayoutVars>
          <dgm:bulletEnabled val="1"/>
        </dgm:presLayoutVars>
      </dgm:prSet>
      <dgm:spPr/>
    </dgm:pt>
  </dgm:ptLst>
  <dgm:cxnLst>
    <dgm:cxn modelId="{4FD4980B-09CB-4F86-B9C1-3B139FA77820}" type="presOf" srcId="{A439F6AE-A796-4C2D-BB1C-F5BAF159068C}" destId="{489C6CE8-76E8-435E-A2CC-7723C7E7861C}" srcOrd="0" destOrd="0" presId="urn:microsoft.com/office/officeart/2005/8/layout/hChevron3"/>
    <dgm:cxn modelId="{8004CC16-17A3-45E3-BE42-7244BABCBB98}" type="presOf" srcId="{6BD023B5-2006-4EEA-A275-C6AFD37F5738}" destId="{E664C515-281E-439B-A36B-BE0043FC94B5}" srcOrd="0" destOrd="0" presId="urn:microsoft.com/office/officeart/2005/8/layout/hChevron3"/>
    <dgm:cxn modelId="{E6C4BF31-75AD-4D35-83C4-B0C683470BF3}" srcId="{6BD023B5-2006-4EEA-A275-C6AFD37F5738}" destId="{A2D8DB61-269C-463C-AF89-59BC8D3F5416}" srcOrd="1" destOrd="0" parTransId="{8C121455-0A3A-460C-977A-41AEADFF792F}" sibTransId="{DC6C937B-6B60-4A33-BAF7-6069A6029E9F}"/>
    <dgm:cxn modelId="{9B3DEC3D-BAA6-417E-91FE-78CF8A615DE7}" type="presOf" srcId="{A2D8DB61-269C-463C-AF89-59BC8D3F5416}" destId="{CF765179-9B7D-47EE-8A7E-E0618678CB51}" srcOrd="0" destOrd="0" presId="urn:microsoft.com/office/officeart/2005/8/layout/hChevron3"/>
    <dgm:cxn modelId="{576C3F5C-E925-496F-B332-25F55B819C23}" srcId="{6BD023B5-2006-4EEA-A275-C6AFD37F5738}" destId="{A439F6AE-A796-4C2D-BB1C-F5BAF159068C}" srcOrd="0" destOrd="0" parTransId="{FDC8F045-D051-4722-88D5-1B34571CB2BE}" sibTransId="{51ED1ACB-A5BB-4BD4-932C-6FA2DBB87C4E}"/>
    <dgm:cxn modelId="{1F18879C-01F2-41FA-A60C-7AB6C0D9FD51}" srcId="{6BD023B5-2006-4EEA-A275-C6AFD37F5738}" destId="{A9FBDAE9-53D4-410B-9FF3-7895AE40AF38}" srcOrd="3" destOrd="0" parTransId="{0F7385CF-F022-40EC-B42C-E772A3911F27}" sibTransId="{0676321B-92AC-4EBF-8EBE-A7007A3ED53D}"/>
    <dgm:cxn modelId="{4126F2A1-BBFD-44C4-AAA1-107E87072D43}" type="presOf" srcId="{A9FBDAE9-53D4-410B-9FF3-7895AE40AF38}" destId="{AEB18619-EC89-43E7-BAE8-EAEF3B81ECEC}" srcOrd="0" destOrd="0" presId="urn:microsoft.com/office/officeart/2005/8/layout/hChevron3"/>
    <dgm:cxn modelId="{D5780ACB-33D4-41CD-AC3A-3F2AF54F66F4}" srcId="{6BD023B5-2006-4EEA-A275-C6AFD37F5738}" destId="{D6462F15-7CAE-4A6A-8D5E-64693B380D05}" srcOrd="4" destOrd="0" parTransId="{354D8A2B-5FB0-4B1B-B754-7835746E7467}" sibTransId="{3B9FC981-E606-454E-AF98-90C7FCFACCB7}"/>
    <dgm:cxn modelId="{22A64BD5-0A0A-4A69-8E0F-04A13CF6AE8E}" srcId="{6BD023B5-2006-4EEA-A275-C6AFD37F5738}" destId="{9DC793F6-EE87-46FC-9FF4-BB196D208A82}" srcOrd="2" destOrd="0" parTransId="{915AAA4A-421F-4F3B-8A09-C47E9502C4A0}" sibTransId="{13509837-2ACE-46E0-BEC3-AB5FC82A5F4D}"/>
    <dgm:cxn modelId="{23A850D9-32FD-4B5A-A24F-E0394CB42A42}" type="presOf" srcId="{D6462F15-7CAE-4A6A-8D5E-64693B380D05}" destId="{C0B9AE41-3BEB-4427-BC0C-AB91E328AC83}" srcOrd="0" destOrd="0" presId="urn:microsoft.com/office/officeart/2005/8/layout/hChevron3"/>
    <dgm:cxn modelId="{DC0197DC-E961-49F2-ADF6-1F8B69032708}" type="presOf" srcId="{9DC793F6-EE87-46FC-9FF4-BB196D208A82}" destId="{B83EFA8F-708C-4D11-AD5F-B0FCCFD3DB37}" srcOrd="0" destOrd="0" presId="urn:microsoft.com/office/officeart/2005/8/layout/hChevron3"/>
    <dgm:cxn modelId="{EB7A0167-CD5E-430F-A0BF-3210343C0ECA}" type="presParOf" srcId="{E664C515-281E-439B-A36B-BE0043FC94B5}" destId="{489C6CE8-76E8-435E-A2CC-7723C7E7861C}" srcOrd="0" destOrd="0" presId="urn:microsoft.com/office/officeart/2005/8/layout/hChevron3"/>
    <dgm:cxn modelId="{10D0C6E0-9049-40F1-8723-014BE1BBDD2B}" type="presParOf" srcId="{E664C515-281E-439B-A36B-BE0043FC94B5}" destId="{6804D5E5-2D4A-4569-921E-2B524837235D}" srcOrd="1" destOrd="0" presId="urn:microsoft.com/office/officeart/2005/8/layout/hChevron3"/>
    <dgm:cxn modelId="{8FA4D567-E370-4601-83C8-C4E6508A50E5}" type="presParOf" srcId="{E664C515-281E-439B-A36B-BE0043FC94B5}" destId="{CF765179-9B7D-47EE-8A7E-E0618678CB51}" srcOrd="2" destOrd="0" presId="urn:microsoft.com/office/officeart/2005/8/layout/hChevron3"/>
    <dgm:cxn modelId="{6F37CD4E-D77A-4807-A124-9354D3933C17}" type="presParOf" srcId="{E664C515-281E-439B-A36B-BE0043FC94B5}" destId="{0B1E42CD-9029-4C5C-8D7A-123581B2E8D9}" srcOrd="3" destOrd="0" presId="urn:microsoft.com/office/officeart/2005/8/layout/hChevron3"/>
    <dgm:cxn modelId="{F4429174-048C-4CA8-A5B1-052A94144CE7}" type="presParOf" srcId="{E664C515-281E-439B-A36B-BE0043FC94B5}" destId="{B83EFA8F-708C-4D11-AD5F-B0FCCFD3DB37}" srcOrd="4" destOrd="0" presId="urn:microsoft.com/office/officeart/2005/8/layout/hChevron3"/>
    <dgm:cxn modelId="{57F46B50-E654-45D5-9549-EA89E0F3823B}" type="presParOf" srcId="{E664C515-281E-439B-A36B-BE0043FC94B5}" destId="{9FE60F7D-2F68-4BFF-84F4-F57F4352D9E2}" srcOrd="5" destOrd="0" presId="urn:microsoft.com/office/officeart/2005/8/layout/hChevron3"/>
    <dgm:cxn modelId="{1419ACA4-13AB-4D8B-862E-C5A5156C8E4A}" type="presParOf" srcId="{E664C515-281E-439B-A36B-BE0043FC94B5}" destId="{AEB18619-EC89-43E7-BAE8-EAEF3B81ECEC}" srcOrd="6" destOrd="0" presId="urn:microsoft.com/office/officeart/2005/8/layout/hChevron3"/>
    <dgm:cxn modelId="{1696D569-07FE-4BCE-B8AB-82897662398E}" type="presParOf" srcId="{E664C515-281E-439B-A36B-BE0043FC94B5}" destId="{B39924A5-59B7-4F7D-A297-F2AB64CA103F}" srcOrd="7" destOrd="0" presId="urn:microsoft.com/office/officeart/2005/8/layout/hChevron3"/>
    <dgm:cxn modelId="{1E51D5CC-C863-4FCC-9AC6-01C506A87213}" type="presParOf" srcId="{E664C515-281E-439B-A36B-BE0043FC94B5}" destId="{C0B9AE41-3BEB-4427-BC0C-AB91E328AC8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D023B5-2006-4EEA-A275-C6AFD37F5738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A439F6AE-A796-4C2D-BB1C-F5BAF159068C}">
      <dgm:prSet phldrT="[Text]"/>
      <dgm:spPr/>
      <dgm:t>
        <a:bodyPr/>
        <a:lstStyle/>
        <a:p>
          <a:r>
            <a:rPr lang="en-US" dirty="0"/>
            <a:t>1. </a:t>
          </a:r>
          <a:br>
            <a:rPr lang="en-US" dirty="0"/>
          </a:b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50 %</a:t>
          </a:r>
          <a:endParaRPr lang="de-DE" dirty="0">
            <a:solidFill>
              <a:schemeClr val="accent4"/>
            </a:solidFill>
          </a:endParaRPr>
        </a:p>
      </dgm:t>
    </dgm:pt>
    <dgm:pt modelId="{FDC8F045-D051-4722-88D5-1B34571CB2BE}" type="parTrans" cxnId="{576C3F5C-E925-496F-B332-25F55B819C23}">
      <dgm:prSet/>
      <dgm:spPr/>
      <dgm:t>
        <a:bodyPr/>
        <a:lstStyle/>
        <a:p>
          <a:endParaRPr lang="de-DE"/>
        </a:p>
      </dgm:t>
    </dgm:pt>
    <dgm:pt modelId="{51ED1ACB-A5BB-4BD4-932C-6FA2DBB87C4E}" type="sibTrans" cxnId="{576C3F5C-E925-496F-B332-25F55B819C23}">
      <dgm:prSet/>
      <dgm:spPr/>
      <dgm:t>
        <a:bodyPr/>
        <a:lstStyle/>
        <a:p>
          <a:endParaRPr lang="de-DE"/>
        </a:p>
      </dgm:t>
    </dgm:pt>
    <dgm:pt modelId="{A2D8DB61-269C-463C-AF89-59BC8D3F5416}">
      <dgm:prSet phldrT="[Text]"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Ausbildungsjahr</a:t>
          </a:r>
          <a:r>
            <a:rPr lang="en-US" dirty="0"/>
            <a:t> </a:t>
          </a: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50 %</a:t>
          </a:r>
          <a:endParaRPr lang="de-DE" dirty="0">
            <a:solidFill>
              <a:schemeClr val="accent4"/>
            </a:solidFill>
          </a:endParaRPr>
        </a:p>
      </dgm:t>
    </dgm:pt>
    <dgm:pt modelId="{8C121455-0A3A-460C-977A-41AEADFF792F}" type="parTrans" cxnId="{E6C4BF31-75AD-4D35-83C4-B0C683470BF3}">
      <dgm:prSet/>
      <dgm:spPr/>
      <dgm:t>
        <a:bodyPr/>
        <a:lstStyle/>
        <a:p>
          <a:endParaRPr lang="de-DE"/>
        </a:p>
      </dgm:t>
    </dgm:pt>
    <dgm:pt modelId="{DC6C937B-6B60-4A33-BAF7-6069A6029E9F}" type="sibTrans" cxnId="{E6C4BF31-75AD-4D35-83C4-B0C683470BF3}">
      <dgm:prSet/>
      <dgm:spPr/>
      <dgm:t>
        <a:bodyPr/>
        <a:lstStyle/>
        <a:p>
          <a:endParaRPr lang="de-DE"/>
        </a:p>
      </dgm:t>
    </dgm:pt>
    <dgm:pt modelId="{9DC793F6-EE87-46FC-9FF4-BB196D208A82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Ausbildungsjahr</a:t>
          </a:r>
          <a:r>
            <a:rPr lang="en-US" dirty="0"/>
            <a:t> </a:t>
          </a: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50 %</a:t>
          </a:r>
          <a:endParaRPr lang="de-DE" dirty="0">
            <a:solidFill>
              <a:schemeClr val="accent4"/>
            </a:solidFill>
          </a:endParaRPr>
        </a:p>
      </dgm:t>
    </dgm:pt>
    <dgm:pt modelId="{915AAA4A-421F-4F3B-8A09-C47E9502C4A0}" type="parTrans" cxnId="{22A64BD5-0A0A-4A69-8E0F-04A13CF6AE8E}">
      <dgm:prSet/>
      <dgm:spPr/>
      <dgm:t>
        <a:bodyPr/>
        <a:lstStyle/>
        <a:p>
          <a:endParaRPr lang="de-DE"/>
        </a:p>
      </dgm:t>
    </dgm:pt>
    <dgm:pt modelId="{13509837-2ACE-46E0-BEC3-AB5FC82A5F4D}" type="sibTrans" cxnId="{22A64BD5-0A0A-4A69-8E0F-04A13CF6AE8E}">
      <dgm:prSet/>
      <dgm:spPr/>
      <dgm:t>
        <a:bodyPr/>
        <a:lstStyle/>
        <a:p>
          <a:endParaRPr lang="de-DE"/>
        </a:p>
      </dgm:t>
    </dgm:pt>
    <dgm:pt modelId="{A9FBDAE9-53D4-410B-9FF3-7895AE40AF38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0F7385CF-F022-40EC-B42C-E772A3911F27}" type="parTrans" cxnId="{1F18879C-01F2-41FA-A60C-7AB6C0D9FD51}">
      <dgm:prSet/>
      <dgm:spPr/>
      <dgm:t>
        <a:bodyPr/>
        <a:lstStyle/>
        <a:p>
          <a:endParaRPr lang="de-DE"/>
        </a:p>
      </dgm:t>
    </dgm:pt>
    <dgm:pt modelId="{0676321B-92AC-4EBF-8EBE-A7007A3ED53D}" type="sibTrans" cxnId="{1F18879C-01F2-41FA-A60C-7AB6C0D9FD51}">
      <dgm:prSet/>
      <dgm:spPr/>
      <dgm:t>
        <a:bodyPr/>
        <a:lstStyle/>
        <a:p>
          <a:endParaRPr lang="de-DE"/>
        </a:p>
      </dgm:t>
    </dgm:pt>
    <dgm:pt modelId="{427412C7-4D9A-48E6-8B55-2B4CD5A1D30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A1178C4F-521B-46D2-9F9F-FC0E0992DEB1}" type="parTrans" cxnId="{7A1E4076-4DBA-4211-9D18-4B071D3AAD7B}">
      <dgm:prSet/>
      <dgm:spPr/>
      <dgm:t>
        <a:bodyPr/>
        <a:lstStyle/>
        <a:p>
          <a:endParaRPr lang="de-DE"/>
        </a:p>
      </dgm:t>
    </dgm:pt>
    <dgm:pt modelId="{7BEF820F-C940-492A-AE6A-7C2D942C0146}" type="sibTrans" cxnId="{7A1E4076-4DBA-4211-9D18-4B071D3AAD7B}">
      <dgm:prSet/>
      <dgm:spPr/>
      <dgm:t>
        <a:bodyPr/>
        <a:lstStyle/>
        <a:p>
          <a:endParaRPr lang="de-DE"/>
        </a:p>
      </dgm:t>
    </dgm:pt>
    <dgm:pt modelId="{F7613637-A569-4626-ADE0-E6EC04606FA9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Verlängerung</a:t>
          </a:r>
          <a:r>
            <a:rPr lang="en-US" dirty="0">
              <a:solidFill>
                <a:schemeClr val="tx1"/>
              </a:solidFill>
            </a:rPr>
            <a:t> um </a:t>
          </a:r>
          <a:br>
            <a:rPr lang="en-US" dirty="0">
              <a:solidFill>
                <a:schemeClr val="tx1"/>
              </a:solidFill>
            </a:rPr>
          </a:br>
          <a:r>
            <a:rPr lang="en-US" dirty="0">
              <a:solidFill>
                <a:schemeClr val="tx1"/>
              </a:solidFill>
            </a:rPr>
            <a:t>max. 18 </a:t>
          </a:r>
          <a:r>
            <a:rPr lang="en-US" dirty="0" err="1">
              <a:solidFill>
                <a:schemeClr val="tx1"/>
              </a:solidFill>
            </a:rPr>
            <a:t>Monate</a:t>
          </a:r>
          <a:endParaRPr lang="de-DE" dirty="0">
            <a:solidFill>
              <a:schemeClr val="tx1"/>
            </a:solidFill>
          </a:endParaRPr>
        </a:p>
      </dgm:t>
    </dgm:pt>
    <dgm:pt modelId="{F27494A2-1051-479E-A19D-84E6DAD22111}" type="parTrans" cxnId="{895172CC-EE5B-4D13-A68E-4D4DE151E9FE}">
      <dgm:prSet/>
      <dgm:spPr/>
      <dgm:t>
        <a:bodyPr/>
        <a:lstStyle/>
        <a:p>
          <a:endParaRPr lang="de-DE"/>
        </a:p>
      </dgm:t>
    </dgm:pt>
    <dgm:pt modelId="{77824735-5DF2-45B4-8903-77B8F6213B6D}" type="sibTrans" cxnId="{895172CC-EE5B-4D13-A68E-4D4DE151E9FE}">
      <dgm:prSet/>
      <dgm:spPr/>
      <dgm:t>
        <a:bodyPr/>
        <a:lstStyle/>
        <a:p>
          <a:endParaRPr lang="de-DE"/>
        </a:p>
      </dgm:t>
    </dgm:pt>
    <dgm:pt modelId="{E664C515-281E-439B-A36B-BE0043FC94B5}" type="pres">
      <dgm:prSet presAssocID="{6BD023B5-2006-4EEA-A275-C6AFD37F5738}" presName="Name0" presStyleCnt="0">
        <dgm:presLayoutVars>
          <dgm:dir/>
          <dgm:resizeHandles val="exact"/>
        </dgm:presLayoutVars>
      </dgm:prSet>
      <dgm:spPr/>
    </dgm:pt>
    <dgm:pt modelId="{489C6CE8-76E8-435E-A2CC-7723C7E7861C}" type="pres">
      <dgm:prSet presAssocID="{A439F6AE-A796-4C2D-BB1C-F5BAF159068C}" presName="parTxOnly" presStyleLbl="node1" presStyleIdx="0" presStyleCnt="6">
        <dgm:presLayoutVars>
          <dgm:bulletEnabled val="1"/>
        </dgm:presLayoutVars>
      </dgm:prSet>
      <dgm:spPr/>
    </dgm:pt>
    <dgm:pt modelId="{6804D5E5-2D4A-4569-921E-2B524837235D}" type="pres">
      <dgm:prSet presAssocID="{51ED1ACB-A5BB-4BD4-932C-6FA2DBB87C4E}" presName="parSpace" presStyleCnt="0"/>
      <dgm:spPr/>
    </dgm:pt>
    <dgm:pt modelId="{CF765179-9B7D-47EE-8A7E-E0618678CB51}" type="pres">
      <dgm:prSet presAssocID="{A2D8DB61-269C-463C-AF89-59BC8D3F5416}" presName="parTxOnly" presStyleLbl="node1" presStyleIdx="1" presStyleCnt="6">
        <dgm:presLayoutVars>
          <dgm:bulletEnabled val="1"/>
        </dgm:presLayoutVars>
      </dgm:prSet>
      <dgm:spPr/>
    </dgm:pt>
    <dgm:pt modelId="{0B1E42CD-9029-4C5C-8D7A-123581B2E8D9}" type="pres">
      <dgm:prSet presAssocID="{DC6C937B-6B60-4A33-BAF7-6069A6029E9F}" presName="parSpace" presStyleCnt="0"/>
      <dgm:spPr/>
    </dgm:pt>
    <dgm:pt modelId="{B83EFA8F-708C-4D11-AD5F-B0FCCFD3DB37}" type="pres">
      <dgm:prSet presAssocID="{9DC793F6-EE87-46FC-9FF4-BB196D208A82}" presName="parTxOnly" presStyleLbl="node1" presStyleIdx="2" presStyleCnt="6">
        <dgm:presLayoutVars>
          <dgm:bulletEnabled val="1"/>
        </dgm:presLayoutVars>
      </dgm:prSet>
      <dgm:spPr/>
    </dgm:pt>
    <dgm:pt modelId="{9FE60F7D-2F68-4BFF-84F4-F57F4352D9E2}" type="pres">
      <dgm:prSet presAssocID="{13509837-2ACE-46E0-BEC3-AB5FC82A5F4D}" presName="parSpace" presStyleCnt="0"/>
      <dgm:spPr/>
    </dgm:pt>
    <dgm:pt modelId="{AEB18619-EC89-43E7-BAE8-EAEF3B81ECEC}" type="pres">
      <dgm:prSet presAssocID="{A9FBDAE9-53D4-410B-9FF3-7895AE40AF38}" presName="parTxOnly" presStyleLbl="node1" presStyleIdx="3" presStyleCnt="6">
        <dgm:presLayoutVars>
          <dgm:bulletEnabled val="1"/>
        </dgm:presLayoutVars>
      </dgm:prSet>
      <dgm:spPr/>
    </dgm:pt>
    <dgm:pt modelId="{5FB29E74-930A-461D-B9AA-1A69D534CEFB}" type="pres">
      <dgm:prSet presAssocID="{0676321B-92AC-4EBF-8EBE-A7007A3ED53D}" presName="parSpace" presStyleCnt="0"/>
      <dgm:spPr/>
    </dgm:pt>
    <dgm:pt modelId="{13227C56-3C96-4FBE-96C4-F58028C6A12F}" type="pres">
      <dgm:prSet presAssocID="{427412C7-4D9A-48E6-8B55-2B4CD5A1D305}" presName="parTxOnly" presStyleLbl="node1" presStyleIdx="4" presStyleCnt="6">
        <dgm:presLayoutVars>
          <dgm:bulletEnabled val="1"/>
        </dgm:presLayoutVars>
      </dgm:prSet>
      <dgm:spPr/>
    </dgm:pt>
    <dgm:pt modelId="{48C8796C-8689-4A51-80D2-B418A840BE0B}" type="pres">
      <dgm:prSet presAssocID="{7BEF820F-C940-492A-AE6A-7C2D942C0146}" presName="parSpace" presStyleCnt="0"/>
      <dgm:spPr/>
    </dgm:pt>
    <dgm:pt modelId="{93553BC9-BE75-4669-9623-2B17E4A9DC8B}" type="pres">
      <dgm:prSet presAssocID="{F7613637-A569-4626-ADE0-E6EC04606FA9}" presName="parTxOnly" presStyleLbl="node1" presStyleIdx="5" presStyleCnt="6" custLinFactX="-17646" custLinFactNeighborX="-100000">
        <dgm:presLayoutVars>
          <dgm:bulletEnabled val="1"/>
        </dgm:presLayoutVars>
      </dgm:prSet>
      <dgm:spPr/>
    </dgm:pt>
  </dgm:ptLst>
  <dgm:cxnLst>
    <dgm:cxn modelId="{4FD4980B-09CB-4F86-B9C1-3B139FA77820}" type="presOf" srcId="{A439F6AE-A796-4C2D-BB1C-F5BAF159068C}" destId="{489C6CE8-76E8-435E-A2CC-7723C7E7861C}" srcOrd="0" destOrd="0" presId="urn:microsoft.com/office/officeart/2005/8/layout/hChevron3"/>
    <dgm:cxn modelId="{8004CC16-17A3-45E3-BE42-7244BABCBB98}" type="presOf" srcId="{6BD023B5-2006-4EEA-A275-C6AFD37F5738}" destId="{E664C515-281E-439B-A36B-BE0043FC94B5}" srcOrd="0" destOrd="0" presId="urn:microsoft.com/office/officeart/2005/8/layout/hChevron3"/>
    <dgm:cxn modelId="{7B67042F-55C7-422D-A972-73E4283374E3}" type="presOf" srcId="{427412C7-4D9A-48E6-8B55-2B4CD5A1D305}" destId="{13227C56-3C96-4FBE-96C4-F58028C6A12F}" srcOrd="0" destOrd="0" presId="urn:microsoft.com/office/officeart/2005/8/layout/hChevron3"/>
    <dgm:cxn modelId="{E6C4BF31-75AD-4D35-83C4-B0C683470BF3}" srcId="{6BD023B5-2006-4EEA-A275-C6AFD37F5738}" destId="{A2D8DB61-269C-463C-AF89-59BC8D3F5416}" srcOrd="1" destOrd="0" parTransId="{8C121455-0A3A-460C-977A-41AEADFF792F}" sibTransId="{DC6C937B-6B60-4A33-BAF7-6069A6029E9F}"/>
    <dgm:cxn modelId="{9B3DEC3D-BAA6-417E-91FE-78CF8A615DE7}" type="presOf" srcId="{A2D8DB61-269C-463C-AF89-59BC8D3F5416}" destId="{CF765179-9B7D-47EE-8A7E-E0618678CB51}" srcOrd="0" destOrd="0" presId="urn:microsoft.com/office/officeart/2005/8/layout/hChevron3"/>
    <dgm:cxn modelId="{576C3F5C-E925-496F-B332-25F55B819C23}" srcId="{6BD023B5-2006-4EEA-A275-C6AFD37F5738}" destId="{A439F6AE-A796-4C2D-BB1C-F5BAF159068C}" srcOrd="0" destOrd="0" parTransId="{FDC8F045-D051-4722-88D5-1B34571CB2BE}" sibTransId="{51ED1ACB-A5BB-4BD4-932C-6FA2DBB87C4E}"/>
    <dgm:cxn modelId="{7A1E4076-4DBA-4211-9D18-4B071D3AAD7B}" srcId="{6BD023B5-2006-4EEA-A275-C6AFD37F5738}" destId="{427412C7-4D9A-48E6-8B55-2B4CD5A1D305}" srcOrd="4" destOrd="0" parTransId="{A1178C4F-521B-46D2-9F9F-FC0E0992DEB1}" sibTransId="{7BEF820F-C940-492A-AE6A-7C2D942C0146}"/>
    <dgm:cxn modelId="{02E5B786-B5CF-422C-80A7-1F307B371A1A}" type="presOf" srcId="{F7613637-A569-4626-ADE0-E6EC04606FA9}" destId="{93553BC9-BE75-4669-9623-2B17E4A9DC8B}" srcOrd="0" destOrd="0" presId="urn:microsoft.com/office/officeart/2005/8/layout/hChevron3"/>
    <dgm:cxn modelId="{1F18879C-01F2-41FA-A60C-7AB6C0D9FD51}" srcId="{6BD023B5-2006-4EEA-A275-C6AFD37F5738}" destId="{A9FBDAE9-53D4-410B-9FF3-7895AE40AF38}" srcOrd="3" destOrd="0" parTransId="{0F7385CF-F022-40EC-B42C-E772A3911F27}" sibTransId="{0676321B-92AC-4EBF-8EBE-A7007A3ED53D}"/>
    <dgm:cxn modelId="{4126F2A1-BBFD-44C4-AAA1-107E87072D43}" type="presOf" srcId="{A9FBDAE9-53D4-410B-9FF3-7895AE40AF38}" destId="{AEB18619-EC89-43E7-BAE8-EAEF3B81ECEC}" srcOrd="0" destOrd="0" presId="urn:microsoft.com/office/officeart/2005/8/layout/hChevron3"/>
    <dgm:cxn modelId="{895172CC-EE5B-4D13-A68E-4D4DE151E9FE}" srcId="{6BD023B5-2006-4EEA-A275-C6AFD37F5738}" destId="{F7613637-A569-4626-ADE0-E6EC04606FA9}" srcOrd="5" destOrd="0" parTransId="{F27494A2-1051-479E-A19D-84E6DAD22111}" sibTransId="{77824735-5DF2-45B4-8903-77B8F6213B6D}"/>
    <dgm:cxn modelId="{22A64BD5-0A0A-4A69-8E0F-04A13CF6AE8E}" srcId="{6BD023B5-2006-4EEA-A275-C6AFD37F5738}" destId="{9DC793F6-EE87-46FC-9FF4-BB196D208A82}" srcOrd="2" destOrd="0" parTransId="{915AAA4A-421F-4F3B-8A09-C47E9502C4A0}" sibTransId="{13509837-2ACE-46E0-BEC3-AB5FC82A5F4D}"/>
    <dgm:cxn modelId="{DC0197DC-E961-49F2-ADF6-1F8B69032708}" type="presOf" srcId="{9DC793F6-EE87-46FC-9FF4-BB196D208A82}" destId="{B83EFA8F-708C-4D11-AD5F-B0FCCFD3DB37}" srcOrd="0" destOrd="0" presId="urn:microsoft.com/office/officeart/2005/8/layout/hChevron3"/>
    <dgm:cxn modelId="{EB7A0167-CD5E-430F-A0BF-3210343C0ECA}" type="presParOf" srcId="{E664C515-281E-439B-A36B-BE0043FC94B5}" destId="{489C6CE8-76E8-435E-A2CC-7723C7E7861C}" srcOrd="0" destOrd="0" presId="urn:microsoft.com/office/officeart/2005/8/layout/hChevron3"/>
    <dgm:cxn modelId="{10D0C6E0-9049-40F1-8723-014BE1BBDD2B}" type="presParOf" srcId="{E664C515-281E-439B-A36B-BE0043FC94B5}" destId="{6804D5E5-2D4A-4569-921E-2B524837235D}" srcOrd="1" destOrd="0" presId="urn:microsoft.com/office/officeart/2005/8/layout/hChevron3"/>
    <dgm:cxn modelId="{8FA4D567-E370-4601-83C8-C4E6508A50E5}" type="presParOf" srcId="{E664C515-281E-439B-A36B-BE0043FC94B5}" destId="{CF765179-9B7D-47EE-8A7E-E0618678CB51}" srcOrd="2" destOrd="0" presId="urn:microsoft.com/office/officeart/2005/8/layout/hChevron3"/>
    <dgm:cxn modelId="{6F37CD4E-D77A-4807-A124-9354D3933C17}" type="presParOf" srcId="{E664C515-281E-439B-A36B-BE0043FC94B5}" destId="{0B1E42CD-9029-4C5C-8D7A-123581B2E8D9}" srcOrd="3" destOrd="0" presId="urn:microsoft.com/office/officeart/2005/8/layout/hChevron3"/>
    <dgm:cxn modelId="{F4429174-048C-4CA8-A5B1-052A94144CE7}" type="presParOf" srcId="{E664C515-281E-439B-A36B-BE0043FC94B5}" destId="{B83EFA8F-708C-4D11-AD5F-B0FCCFD3DB37}" srcOrd="4" destOrd="0" presId="urn:microsoft.com/office/officeart/2005/8/layout/hChevron3"/>
    <dgm:cxn modelId="{57F46B50-E654-45D5-9549-EA89E0F3823B}" type="presParOf" srcId="{E664C515-281E-439B-A36B-BE0043FC94B5}" destId="{9FE60F7D-2F68-4BFF-84F4-F57F4352D9E2}" srcOrd="5" destOrd="0" presId="urn:microsoft.com/office/officeart/2005/8/layout/hChevron3"/>
    <dgm:cxn modelId="{1419ACA4-13AB-4D8B-862E-C5A5156C8E4A}" type="presParOf" srcId="{E664C515-281E-439B-A36B-BE0043FC94B5}" destId="{AEB18619-EC89-43E7-BAE8-EAEF3B81ECEC}" srcOrd="6" destOrd="0" presId="urn:microsoft.com/office/officeart/2005/8/layout/hChevron3"/>
    <dgm:cxn modelId="{5AB7C10E-ADFE-4E95-B1F8-85CA922F4AA0}" type="presParOf" srcId="{E664C515-281E-439B-A36B-BE0043FC94B5}" destId="{5FB29E74-930A-461D-B9AA-1A69D534CEFB}" srcOrd="7" destOrd="0" presId="urn:microsoft.com/office/officeart/2005/8/layout/hChevron3"/>
    <dgm:cxn modelId="{2752F686-0014-49F6-A741-2AAC0745077E}" type="presParOf" srcId="{E664C515-281E-439B-A36B-BE0043FC94B5}" destId="{13227C56-3C96-4FBE-96C4-F58028C6A12F}" srcOrd="8" destOrd="0" presId="urn:microsoft.com/office/officeart/2005/8/layout/hChevron3"/>
    <dgm:cxn modelId="{78DC4299-9117-449F-B81F-388CFF3BF6D1}" type="presParOf" srcId="{E664C515-281E-439B-A36B-BE0043FC94B5}" destId="{48C8796C-8689-4A51-80D2-B418A840BE0B}" srcOrd="9" destOrd="0" presId="urn:microsoft.com/office/officeart/2005/8/layout/hChevron3"/>
    <dgm:cxn modelId="{C7F49183-C3E1-4BAA-AEDA-17695238550E}" type="presParOf" srcId="{E664C515-281E-439B-A36B-BE0043FC94B5}" destId="{93553BC9-BE75-4669-9623-2B17E4A9DC8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D023B5-2006-4EEA-A275-C6AFD37F5738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A439F6AE-A796-4C2D-BB1C-F5BAF159068C}">
      <dgm:prSet phldrT="[Text]"/>
      <dgm:spPr/>
      <dgm:t>
        <a:bodyPr/>
        <a:lstStyle/>
        <a:p>
          <a:r>
            <a:rPr lang="en-US" dirty="0"/>
            <a:t>1. </a:t>
          </a:r>
          <a:br>
            <a:rPr lang="en-US" dirty="0"/>
          </a:b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/>
            <a:t>Vollzeit</a:t>
          </a:r>
          <a:endParaRPr lang="de-DE" dirty="0"/>
        </a:p>
      </dgm:t>
    </dgm:pt>
    <dgm:pt modelId="{FDC8F045-D051-4722-88D5-1B34571CB2BE}" type="parTrans" cxnId="{576C3F5C-E925-496F-B332-25F55B819C23}">
      <dgm:prSet/>
      <dgm:spPr/>
      <dgm:t>
        <a:bodyPr/>
        <a:lstStyle/>
        <a:p>
          <a:endParaRPr lang="de-DE"/>
        </a:p>
      </dgm:t>
    </dgm:pt>
    <dgm:pt modelId="{51ED1ACB-A5BB-4BD4-932C-6FA2DBB87C4E}" type="sibTrans" cxnId="{576C3F5C-E925-496F-B332-25F55B819C23}">
      <dgm:prSet/>
      <dgm:spPr/>
      <dgm:t>
        <a:bodyPr/>
        <a:lstStyle/>
        <a:p>
          <a:endParaRPr lang="de-DE"/>
        </a:p>
      </dgm:t>
    </dgm:pt>
    <dgm:pt modelId="{A2D8DB61-269C-463C-AF89-59BC8D3F5416}">
      <dgm:prSet phldrT="[Text]"/>
      <dgm:spPr>
        <a:solidFill>
          <a:srgbClr val="A1A1A1"/>
        </a:solidFill>
      </dgm:spPr>
      <dgm:t>
        <a:bodyPr/>
        <a:lstStyle/>
        <a:p>
          <a:r>
            <a:rPr lang="en-US" dirty="0"/>
            <a:t>2. </a:t>
          </a: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75 %</a:t>
          </a:r>
          <a:endParaRPr lang="de-DE" dirty="0">
            <a:solidFill>
              <a:schemeClr val="accent4"/>
            </a:solidFill>
          </a:endParaRPr>
        </a:p>
      </dgm:t>
    </dgm:pt>
    <dgm:pt modelId="{8C121455-0A3A-460C-977A-41AEADFF792F}" type="parTrans" cxnId="{E6C4BF31-75AD-4D35-83C4-B0C683470BF3}">
      <dgm:prSet/>
      <dgm:spPr/>
      <dgm:t>
        <a:bodyPr/>
        <a:lstStyle/>
        <a:p>
          <a:endParaRPr lang="de-DE"/>
        </a:p>
      </dgm:t>
    </dgm:pt>
    <dgm:pt modelId="{DC6C937B-6B60-4A33-BAF7-6069A6029E9F}" type="sibTrans" cxnId="{E6C4BF31-75AD-4D35-83C4-B0C683470BF3}">
      <dgm:prSet/>
      <dgm:spPr/>
      <dgm:t>
        <a:bodyPr/>
        <a:lstStyle/>
        <a:p>
          <a:endParaRPr lang="de-DE"/>
        </a:p>
      </dgm:t>
    </dgm:pt>
    <dgm:pt modelId="{9DC793F6-EE87-46FC-9FF4-BB196D208A82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Ausbildungsjahr</a:t>
          </a:r>
          <a:r>
            <a:rPr lang="en-US" dirty="0"/>
            <a:t> </a:t>
          </a:r>
          <a:r>
            <a:rPr lang="en-US" dirty="0" err="1"/>
            <a:t>Vollzeit</a:t>
          </a:r>
          <a:endParaRPr lang="de-DE" dirty="0"/>
        </a:p>
      </dgm:t>
    </dgm:pt>
    <dgm:pt modelId="{915AAA4A-421F-4F3B-8A09-C47E9502C4A0}" type="parTrans" cxnId="{22A64BD5-0A0A-4A69-8E0F-04A13CF6AE8E}">
      <dgm:prSet/>
      <dgm:spPr/>
      <dgm:t>
        <a:bodyPr/>
        <a:lstStyle/>
        <a:p>
          <a:endParaRPr lang="de-DE"/>
        </a:p>
      </dgm:t>
    </dgm:pt>
    <dgm:pt modelId="{13509837-2ACE-46E0-BEC3-AB5FC82A5F4D}" type="sibTrans" cxnId="{22A64BD5-0A0A-4A69-8E0F-04A13CF6AE8E}">
      <dgm:prSet/>
      <dgm:spPr/>
      <dgm:t>
        <a:bodyPr/>
        <a:lstStyle/>
        <a:p>
          <a:endParaRPr lang="de-DE"/>
        </a:p>
      </dgm:t>
    </dgm:pt>
    <dgm:pt modelId="{A9FBDAE9-53D4-410B-9FF3-7895AE40AF38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0F7385CF-F022-40EC-B42C-E772A3911F27}" type="parTrans" cxnId="{1F18879C-01F2-41FA-A60C-7AB6C0D9FD51}">
      <dgm:prSet/>
      <dgm:spPr/>
      <dgm:t>
        <a:bodyPr/>
        <a:lstStyle/>
        <a:p>
          <a:endParaRPr lang="de-DE"/>
        </a:p>
      </dgm:t>
    </dgm:pt>
    <dgm:pt modelId="{0676321B-92AC-4EBF-8EBE-A7007A3ED53D}" type="sibTrans" cxnId="{1F18879C-01F2-41FA-A60C-7AB6C0D9FD51}">
      <dgm:prSet/>
      <dgm:spPr/>
      <dgm:t>
        <a:bodyPr/>
        <a:lstStyle/>
        <a:p>
          <a:endParaRPr lang="de-DE"/>
        </a:p>
      </dgm:t>
    </dgm:pt>
    <dgm:pt modelId="{D6462F15-7CAE-4A6A-8D5E-64693B380D0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Verlängerung</a:t>
          </a:r>
          <a:br>
            <a:rPr lang="en-US" dirty="0">
              <a:solidFill>
                <a:schemeClr val="tx1"/>
              </a:solidFill>
            </a:rPr>
          </a:br>
          <a:r>
            <a:rPr lang="en-US" dirty="0">
              <a:solidFill>
                <a:schemeClr val="tx1"/>
              </a:solidFill>
            </a:rPr>
            <a:t>um 3 </a:t>
          </a:r>
          <a:r>
            <a:rPr lang="en-US" dirty="0" err="1">
              <a:solidFill>
                <a:schemeClr val="tx1"/>
              </a:solidFill>
            </a:rPr>
            <a:t>Monate</a:t>
          </a:r>
          <a:br>
            <a:rPr lang="en-US" dirty="0">
              <a:solidFill>
                <a:schemeClr val="tx1"/>
              </a:solidFill>
            </a:rPr>
          </a:br>
          <a:r>
            <a:rPr lang="en-US" dirty="0" err="1">
              <a:solidFill>
                <a:schemeClr val="tx1"/>
              </a:solidFill>
            </a:rPr>
            <a:t>wegen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Teilzeit</a:t>
          </a:r>
          <a:endParaRPr lang="de-DE" dirty="0">
            <a:solidFill>
              <a:schemeClr val="tx1"/>
            </a:solidFill>
          </a:endParaRPr>
        </a:p>
      </dgm:t>
    </dgm:pt>
    <dgm:pt modelId="{354D8A2B-5FB0-4B1B-B754-7835746E7467}" type="parTrans" cxnId="{D5780ACB-33D4-41CD-AC3A-3F2AF54F66F4}">
      <dgm:prSet/>
      <dgm:spPr/>
      <dgm:t>
        <a:bodyPr/>
        <a:lstStyle/>
        <a:p>
          <a:endParaRPr lang="de-DE"/>
        </a:p>
      </dgm:t>
    </dgm:pt>
    <dgm:pt modelId="{3B9FC981-E606-454E-AF98-90C7FCFACCB7}" type="sibTrans" cxnId="{D5780ACB-33D4-41CD-AC3A-3F2AF54F66F4}">
      <dgm:prSet/>
      <dgm:spPr/>
      <dgm:t>
        <a:bodyPr/>
        <a:lstStyle/>
        <a:p>
          <a:endParaRPr lang="de-DE"/>
        </a:p>
      </dgm:t>
    </dgm:pt>
    <dgm:pt modelId="{E664C515-281E-439B-A36B-BE0043FC94B5}" type="pres">
      <dgm:prSet presAssocID="{6BD023B5-2006-4EEA-A275-C6AFD37F5738}" presName="Name0" presStyleCnt="0">
        <dgm:presLayoutVars>
          <dgm:dir/>
          <dgm:resizeHandles val="exact"/>
        </dgm:presLayoutVars>
      </dgm:prSet>
      <dgm:spPr/>
    </dgm:pt>
    <dgm:pt modelId="{489C6CE8-76E8-435E-A2CC-7723C7E7861C}" type="pres">
      <dgm:prSet presAssocID="{A439F6AE-A796-4C2D-BB1C-F5BAF159068C}" presName="parTxOnly" presStyleLbl="node1" presStyleIdx="0" presStyleCnt="5">
        <dgm:presLayoutVars>
          <dgm:bulletEnabled val="1"/>
        </dgm:presLayoutVars>
      </dgm:prSet>
      <dgm:spPr/>
    </dgm:pt>
    <dgm:pt modelId="{6804D5E5-2D4A-4569-921E-2B524837235D}" type="pres">
      <dgm:prSet presAssocID="{51ED1ACB-A5BB-4BD4-932C-6FA2DBB87C4E}" presName="parSpace" presStyleCnt="0"/>
      <dgm:spPr/>
    </dgm:pt>
    <dgm:pt modelId="{CF765179-9B7D-47EE-8A7E-E0618678CB51}" type="pres">
      <dgm:prSet presAssocID="{A2D8DB61-269C-463C-AF89-59BC8D3F5416}" presName="parTxOnly" presStyleLbl="node1" presStyleIdx="1" presStyleCnt="5">
        <dgm:presLayoutVars>
          <dgm:bulletEnabled val="1"/>
        </dgm:presLayoutVars>
      </dgm:prSet>
      <dgm:spPr/>
    </dgm:pt>
    <dgm:pt modelId="{0B1E42CD-9029-4C5C-8D7A-123581B2E8D9}" type="pres">
      <dgm:prSet presAssocID="{DC6C937B-6B60-4A33-BAF7-6069A6029E9F}" presName="parSpace" presStyleCnt="0"/>
      <dgm:spPr/>
    </dgm:pt>
    <dgm:pt modelId="{B83EFA8F-708C-4D11-AD5F-B0FCCFD3DB37}" type="pres">
      <dgm:prSet presAssocID="{9DC793F6-EE87-46FC-9FF4-BB196D208A82}" presName="parTxOnly" presStyleLbl="node1" presStyleIdx="2" presStyleCnt="5">
        <dgm:presLayoutVars>
          <dgm:bulletEnabled val="1"/>
        </dgm:presLayoutVars>
      </dgm:prSet>
      <dgm:spPr/>
    </dgm:pt>
    <dgm:pt modelId="{9FE60F7D-2F68-4BFF-84F4-F57F4352D9E2}" type="pres">
      <dgm:prSet presAssocID="{13509837-2ACE-46E0-BEC3-AB5FC82A5F4D}" presName="parSpace" presStyleCnt="0"/>
      <dgm:spPr/>
    </dgm:pt>
    <dgm:pt modelId="{AEB18619-EC89-43E7-BAE8-EAEF3B81ECEC}" type="pres">
      <dgm:prSet presAssocID="{A9FBDAE9-53D4-410B-9FF3-7895AE40AF38}" presName="parTxOnly" presStyleLbl="node1" presStyleIdx="3" presStyleCnt="5">
        <dgm:presLayoutVars>
          <dgm:bulletEnabled val="1"/>
        </dgm:presLayoutVars>
      </dgm:prSet>
      <dgm:spPr/>
    </dgm:pt>
    <dgm:pt modelId="{B39924A5-59B7-4F7D-A297-F2AB64CA103F}" type="pres">
      <dgm:prSet presAssocID="{0676321B-92AC-4EBF-8EBE-A7007A3ED53D}" presName="parSpace" presStyleCnt="0"/>
      <dgm:spPr/>
    </dgm:pt>
    <dgm:pt modelId="{C0B9AE41-3BEB-4427-BC0C-AB91E328AC83}" type="pres">
      <dgm:prSet presAssocID="{D6462F15-7CAE-4A6A-8D5E-64693B380D05}" presName="parTxOnly" presStyleLbl="node1" presStyleIdx="4" presStyleCnt="5" custLinFactX="-36178" custLinFactNeighborX="-100000" custLinFactNeighborY="358">
        <dgm:presLayoutVars>
          <dgm:bulletEnabled val="1"/>
        </dgm:presLayoutVars>
      </dgm:prSet>
      <dgm:spPr/>
    </dgm:pt>
  </dgm:ptLst>
  <dgm:cxnLst>
    <dgm:cxn modelId="{4FD4980B-09CB-4F86-B9C1-3B139FA77820}" type="presOf" srcId="{A439F6AE-A796-4C2D-BB1C-F5BAF159068C}" destId="{489C6CE8-76E8-435E-A2CC-7723C7E7861C}" srcOrd="0" destOrd="0" presId="urn:microsoft.com/office/officeart/2005/8/layout/hChevron3"/>
    <dgm:cxn modelId="{8004CC16-17A3-45E3-BE42-7244BABCBB98}" type="presOf" srcId="{6BD023B5-2006-4EEA-A275-C6AFD37F5738}" destId="{E664C515-281E-439B-A36B-BE0043FC94B5}" srcOrd="0" destOrd="0" presId="urn:microsoft.com/office/officeart/2005/8/layout/hChevron3"/>
    <dgm:cxn modelId="{E6C4BF31-75AD-4D35-83C4-B0C683470BF3}" srcId="{6BD023B5-2006-4EEA-A275-C6AFD37F5738}" destId="{A2D8DB61-269C-463C-AF89-59BC8D3F5416}" srcOrd="1" destOrd="0" parTransId="{8C121455-0A3A-460C-977A-41AEADFF792F}" sibTransId="{DC6C937B-6B60-4A33-BAF7-6069A6029E9F}"/>
    <dgm:cxn modelId="{9B3DEC3D-BAA6-417E-91FE-78CF8A615DE7}" type="presOf" srcId="{A2D8DB61-269C-463C-AF89-59BC8D3F5416}" destId="{CF765179-9B7D-47EE-8A7E-E0618678CB51}" srcOrd="0" destOrd="0" presId="urn:microsoft.com/office/officeart/2005/8/layout/hChevron3"/>
    <dgm:cxn modelId="{576C3F5C-E925-496F-B332-25F55B819C23}" srcId="{6BD023B5-2006-4EEA-A275-C6AFD37F5738}" destId="{A439F6AE-A796-4C2D-BB1C-F5BAF159068C}" srcOrd="0" destOrd="0" parTransId="{FDC8F045-D051-4722-88D5-1B34571CB2BE}" sibTransId="{51ED1ACB-A5BB-4BD4-932C-6FA2DBB87C4E}"/>
    <dgm:cxn modelId="{1F18879C-01F2-41FA-A60C-7AB6C0D9FD51}" srcId="{6BD023B5-2006-4EEA-A275-C6AFD37F5738}" destId="{A9FBDAE9-53D4-410B-9FF3-7895AE40AF38}" srcOrd="3" destOrd="0" parTransId="{0F7385CF-F022-40EC-B42C-E772A3911F27}" sibTransId="{0676321B-92AC-4EBF-8EBE-A7007A3ED53D}"/>
    <dgm:cxn modelId="{4126F2A1-BBFD-44C4-AAA1-107E87072D43}" type="presOf" srcId="{A9FBDAE9-53D4-410B-9FF3-7895AE40AF38}" destId="{AEB18619-EC89-43E7-BAE8-EAEF3B81ECEC}" srcOrd="0" destOrd="0" presId="urn:microsoft.com/office/officeart/2005/8/layout/hChevron3"/>
    <dgm:cxn modelId="{D5780ACB-33D4-41CD-AC3A-3F2AF54F66F4}" srcId="{6BD023B5-2006-4EEA-A275-C6AFD37F5738}" destId="{D6462F15-7CAE-4A6A-8D5E-64693B380D05}" srcOrd="4" destOrd="0" parTransId="{354D8A2B-5FB0-4B1B-B754-7835746E7467}" sibTransId="{3B9FC981-E606-454E-AF98-90C7FCFACCB7}"/>
    <dgm:cxn modelId="{22A64BD5-0A0A-4A69-8E0F-04A13CF6AE8E}" srcId="{6BD023B5-2006-4EEA-A275-C6AFD37F5738}" destId="{9DC793F6-EE87-46FC-9FF4-BB196D208A82}" srcOrd="2" destOrd="0" parTransId="{915AAA4A-421F-4F3B-8A09-C47E9502C4A0}" sibTransId="{13509837-2ACE-46E0-BEC3-AB5FC82A5F4D}"/>
    <dgm:cxn modelId="{23A850D9-32FD-4B5A-A24F-E0394CB42A42}" type="presOf" srcId="{D6462F15-7CAE-4A6A-8D5E-64693B380D05}" destId="{C0B9AE41-3BEB-4427-BC0C-AB91E328AC83}" srcOrd="0" destOrd="0" presId="urn:microsoft.com/office/officeart/2005/8/layout/hChevron3"/>
    <dgm:cxn modelId="{DC0197DC-E961-49F2-ADF6-1F8B69032708}" type="presOf" srcId="{9DC793F6-EE87-46FC-9FF4-BB196D208A82}" destId="{B83EFA8F-708C-4D11-AD5F-B0FCCFD3DB37}" srcOrd="0" destOrd="0" presId="urn:microsoft.com/office/officeart/2005/8/layout/hChevron3"/>
    <dgm:cxn modelId="{EB7A0167-CD5E-430F-A0BF-3210343C0ECA}" type="presParOf" srcId="{E664C515-281E-439B-A36B-BE0043FC94B5}" destId="{489C6CE8-76E8-435E-A2CC-7723C7E7861C}" srcOrd="0" destOrd="0" presId="urn:microsoft.com/office/officeart/2005/8/layout/hChevron3"/>
    <dgm:cxn modelId="{10D0C6E0-9049-40F1-8723-014BE1BBDD2B}" type="presParOf" srcId="{E664C515-281E-439B-A36B-BE0043FC94B5}" destId="{6804D5E5-2D4A-4569-921E-2B524837235D}" srcOrd="1" destOrd="0" presId="urn:microsoft.com/office/officeart/2005/8/layout/hChevron3"/>
    <dgm:cxn modelId="{8FA4D567-E370-4601-83C8-C4E6508A50E5}" type="presParOf" srcId="{E664C515-281E-439B-A36B-BE0043FC94B5}" destId="{CF765179-9B7D-47EE-8A7E-E0618678CB51}" srcOrd="2" destOrd="0" presId="urn:microsoft.com/office/officeart/2005/8/layout/hChevron3"/>
    <dgm:cxn modelId="{6F37CD4E-D77A-4807-A124-9354D3933C17}" type="presParOf" srcId="{E664C515-281E-439B-A36B-BE0043FC94B5}" destId="{0B1E42CD-9029-4C5C-8D7A-123581B2E8D9}" srcOrd="3" destOrd="0" presId="urn:microsoft.com/office/officeart/2005/8/layout/hChevron3"/>
    <dgm:cxn modelId="{F4429174-048C-4CA8-A5B1-052A94144CE7}" type="presParOf" srcId="{E664C515-281E-439B-A36B-BE0043FC94B5}" destId="{B83EFA8F-708C-4D11-AD5F-B0FCCFD3DB37}" srcOrd="4" destOrd="0" presId="urn:microsoft.com/office/officeart/2005/8/layout/hChevron3"/>
    <dgm:cxn modelId="{57F46B50-E654-45D5-9549-EA89E0F3823B}" type="presParOf" srcId="{E664C515-281E-439B-A36B-BE0043FC94B5}" destId="{9FE60F7D-2F68-4BFF-84F4-F57F4352D9E2}" srcOrd="5" destOrd="0" presId="urn:microsoft.com/office/officeart/2005/8/layout/hChevron3"/>
    <dgm:cxn modelId="{1419ACA4-13AB-4D8B-862E-C5A5156C8E4A}" type="presParOf" srcId="{E664C515-281E-439B-A36B-BE0043FC94B5}" destId="{AEB18619-EC89-43E7-BAE8-EAEF3B81ECEC}" srcOrd="6" destOrd="0" presId="urn:microsoft.com/office/officeart/2005/8/layout/hChevron3"/>
    <dgm:cxn modelId="{1696D569-07FE-4BCE-B8AB-82897662398E}" type="presParOf" srcId="{E664C515-281E-439B-A36B-BE0043FC94B5}" destId="{B39924A5-59B7-4F7D-A297-F2AB64CA103F}" srcOrd="7" destOrd="0" presId="urn:microsoft.com/office/officeart/2005/8/layout/hChevron3"/>
    <dgm:cxn modelId="{1E51D5CC-C863-4FCC-9AC6-01C506A87213}" type="presParOf" srcId="{E664C515-281E-439B-A36B-BE0043FC94B5}" destId="{C0B9AE41-3BEB-4427-BC0C-AB91E328AC8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D023B5-2006-4EEA-A275-C6AFD37F5738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A439F6AE-A796-4C2D-BB1C-F5BAF159068C}">
      <dgm:prSet phldrT="[Text]"/>
      <dgm:spPr/>
      <dgm:t>
        <a:bodyPr/>
        <a:lstStyle/>
        <a:p>
          <a:r>
            <a:rPr lang="en-US" dirty="0"/>
            <a:t>1. </a:t>
          </a:r>
          <a:br>
            <a:rPr lang="en-US" dirty="0"/>
          </a:b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/>
            <a:t>Vollzeit</a:t>
          </a:r>
          <a:endParaRPr lang="de-DE" dirty="0"/>
        </a:p>
      </dgm:t>
    </dgm:pt>
    <dgm:pt modelId="{FDC8F045-D051-4722-88D5-1B34571CB2BE}" type="parTrans" cxnId="{576C3F5C-E925-496F-B332-25F55B819C23}">
      <dgm:prSet/>
      <dgm:spPr/>
      <dgm:t>
        <a:bodyPr/>
        <a:lstStyle/>
        <a:p>
          <a:endParaRPr lang="de-DE"/>
        </a:p>
      </dgm:t>
    </dgm:pt>
    <dgm:pt modelId="{51ED1ACB-A5BB-4BD4-932C-6FA2DBB87C4E}" type="sibTrans" cxnId="{576C3F5C-E925-496F-B332-25F55B819C23}">
      <dgm:prSet/>
      <dgm:spPr/>
      <dgm:t>
        <a:bodyPr/>
        <a:lstStyle/>
        <a:p>
          <a:endParaRPr lang="de-DE"/>
        </a:p>
      </dgm:t>
    </dgm:pt>
    <dgm:pt modelId="{A2D8DB61-269C-463C-AF89-59BC8D3F5416}">
      <dgm:prSet phldrT="[Text]"/>
      <dgm:spPr>
        <a:solidFill>
          <a:srgbClr val="A1A1A1"/>
        </a:solidFill>
      </dgm:spPr>
      <dgm:t>
        <a:bodyPr/>
        <a:lstStyle/>
        <a:p>
          <a:r>
            <a:rPr lang="en-US" dirty="0"/>
            <a:t>2. </a:t>
          </a:r>
          <a:r>
            <a:rPr lang="en-US" dirty="0" err="1"/>
            <a:t>Ausbildungsjahr</a:t>
          </a:r>
          <a:r>
            <a:rPr lang="en-US" dirty="0"/>
            <a:t> </a:t>
          </a:r>
          <a:br>
            <a:rPr lang="en-US" dirty="0"/>
          </a:br>
          <a:r>
            <a:rPr lang="en-US" dirty="0" err="1">
              <a:solidFill>
                <a:schemeClr val="accent4"/>
              </a:solidFill>
            </a:rPr>
            <a:t>Teilzeit</a:t>
          </a:r>
          <a:r>
            <a:rPr lang="en-US" dirty="0">
              <a:solidFill>
                <a:schemeClr val="accent4"/>
              </a:solidFill>
            </a:rPr>
            <a:t> 75 %</a:t>
          </a:r>
          <a:endParaRPr lang="de-DE" dirty="0">
            <a:solidFill>
              <a:schemeClr val="accent4"/>
            </a:solidFill>
          </a:endParaRPr>
        </a:p>
      </dgm:t>
    </dgm:pt>
    <dgm:pt modelId="{8C121455-0A3A-460C-977A-41AEADFF792F}" type="parTrans" cxnId="{E6C4BF31-75AD-4D35-83C4-B0C683470BF3}">
      <dgm:prSet/>
      <dgm:spPr/>
      <dgm:t>
        <a:bodyPr/>
        <a:lstStyle/>
        <a:p>
          <a:endParaRPr lang="de-DE"/>
        </a:p>
      </dgm:t>
    </dgm:pt>
    <dgm:pt modelId="{DC6C937B-6B60-4A33-BAF7-6069A6029E9F}" type="sibTrans" cxnId="{E6C4BF31-75AD-4D35-83C4-B0C683470BF3}">
      <dgm:prSet/>
      <dgm:spPr/>
      <dgm:t>
        <a:bodyPr/>
        <a:lstStyle/>
        <a:p>
          <a:endParaRPr lang="de-DE"/>
        </a:p>
      </dgm:t>
    </dgm:pt>
    <dgm:pt modelId="{9DC793F6-EE87-46FC-9FF4-BB196D208A82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Ausbildungsjahr</a:t>
          </a:r>
          <a:r>
            <a:rPr lang="en-US" dirty="0"/>
            <a:t> </a:t>
          </a:r>
          <a:r>
            <a:rPr lang="en-US" dirty="0" err="1"/>
            <a:t>Vollzeit</a:t>
          </a:r>
          <a:endParaRPr lang="de-DE" dirty="0"/>
        </a:p>
      </dgm:t>
    </dgm:pt>
    <dgm:pt modelId="{915AAA4A-421F-4F3B-8A09-C47E9502C4A0}" type="parTrans" cxnId="{22A64BD5-0A0A-4A69-8E0F-04A13CF6AE8E}">
      <dgm:prSet/>
      <dgm:spPr/>
      <dgm:t>
        <a:bodyPr/>
        <a:lstStyle/>
        <a:p>
          <a:endParaRPr lang="de-DE"/>
        </a:p>
      </dgm:t>
    </dgm:pt>
    <dgm:pt modelId="{13509837-2ACE-46E0-BEC3-AB5FC82A5F4D}" type="sibTrans" cxnId="{22A64BD5-0A0A-4A69-8E0F-04A13CF6AE8E}">
      <dgm:prSet/>
      <dgm:spPr/>
      <dgm:t>
        <a:bodyPr/>
        <a:lstStyle/>
        <a:p>
          <a:endParaRPr lang="de-DE"/>
        </a:p>
      </dgm:t>
    </dgm:pt>
    <dgm:pt modelId="{A9FBDAE9-53D4-410B-9FF3-7895AE40AF38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 </a:t>
          </a:r>
          <a:endParaRPr lang="de-DE" dirty="0"/>
        </a:p>
      </dgm:t>
    </dgm:pt>
    <dgm:pt modelId="{0F7385CF-F022-40EC-B42C-E772A3911F27}" type="parTrans" cxnId="{1F18879C-01F2-41FA-A60C-7AB6C0D9FD51}">
      <dgm:prSet/>
      <dgm:spPr/>
      <dgm:t>
        <a:bodyPr/>
        <a:lstStyle/>
        <a:p>
          <a:endParaRPr lang="de-DE"/>
        </a:p>
      </dgm:t>
    </dgm:pt>
    <dgm:pt modelId="{0676321B-92AC-4EBF-8EBE-A7007A3ED53D}" type="sibTrans" cxnId="{1F18879C-01F2-41FA-A60C-7AB6C0D9FD51}">
      <dgm:prSet/>
      <dgm:spPr/>
      <dgm:t>
        <a:bodyPr/>
        <a:lstStyle/>
        <a:p>
          <a:endParaRPr lang="de-DE"/>
        </a:p>
      </dgm:t>
    </dgm:pt>
    <dgm:pt modelId="{D6462F15-7CAE-4A6A-8D5E-64693B380D0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Antrag</a:t>
          </a:r>
          <a:r>
            <a:rPr lang="en-US" dirty="0">
              <a:solidFill>
                <a:schemeClr val="tx1"/>
              </a:solidFill>
            </a:rPr>
            <a:t> auf</a:t>
          </a:r>
          <a:br>
            <a:rPr lang="en-US" dirty="0">
              <a:solidFill>
                <a:schemeClr val="tx1"/>
              </a:solidFill>
            </a:rPr>
          </a:br>
          <a:r>
            <a:rPr lang="en-US" dirty="0" err="1">
              <a:solidFill>
                <a:schemeClr val="tx1"/>
              </a:solidFill>
            </a:rPr>
            <a:t>Verkürzung</a:t>
          </a:r>
          <a:endParaRPr lang="de-DE" dirty="0">
            <a:solidFill>
              <a:schemeClr val="tx1"/>
            </a:solidFill>
          </a:endParaRPr>
        </a:p>
      </dgm:t>
    </dgm:pt>
    <dgm:pt modelId="{354D8A2B-5FB0-4B1B-B754-7835746E7467}" type="parTrans" cxnId="{D5780ACB-33D4-41CD-AC3A-3F2AF54F66F4}">
      <dgm:prSet/>
      <dgm:spPr/>
      <dgm:t>
        <a:bodyPr/>
        <a:lstStyle/>
        <a:p>
          <a:endParaRPr lang="de-DE"/>
        </a:p>
      </dgm:t>
    </dgm:pt>
    <dgm:pt modelId="{3B9FC981-E606-454E-AF98-90C7FCFACCB7}" type="sibTrans" cxnId="{D5780ACB-33D4-41CD-AC3A-3F2AF54F66F4}">
      <dgm:prSet/>
      <dgm:spPr/>
      <dgm:t>
        <a:bodyPr/>
        <a:lstStyle/>
        <a:p>
          <a:endParaRPr lang="de-DE"/>
        </a:p>
      </dgm:t>
    </dgm:pt>
    <dgm:pt modelId="{E664C515-281E-439B-A36B-BE0043FC94B5}" type="pres">
      <dgm:prSet presAssocID="{6BD023B5-2006-4EEA-A275-C6AFD37F5738}" presName="Name0" presStyleCnt="0">
        <dgm:presLayoutVars>
          <dgm:dir/>
          <dgm:resizeHandles val="exact"/>
        </dgm:presLayoutVars>
      </dgm:prSet>
      <dgm:spPr/>
    </dgm:pt>
    <dgm:pt modelId="{489C6CE8-76E8-435E-A2CC-7723C7E7861C}" type="pres">
      <dgm:prSet presAssocID="{A439F6AE-A796-4C2D-BB1C-F5BAF159068C}" presName="parTxOnly" presStyleLbl="node1" presStyleIdx="0" presStyleCnt="5">
        <dgm:presLayoutVars>
          <dgm:bulletEnabled val="1"/>
        </dgm:presLayoutVars>
      </dgm:prSet>
      <dgm:spPr/>
    </dgm:pt>
    <dgm:pt modelId="{6804D5E5-2D4A-4569-921E-2B524837235D}" type="pres">
      <dgm:prSet presAssocID="{51ED1ACB-A5BB-4BD4-932C-6FA2DBB87C4E}" presName="parSpace" presStyleCnt="0"/>
      <dgm:spPr/>
    </dgm:pt>
    <dgm:pt modelId="{CF765179-9B7D-47EE-8A7E-E0618678CB51}" type="pres">
      <dgm:prSet presAssocID="{A2D8DB61-269C-463C-AF89-59BC8D3F5416}" presName="parTxOnly" presStyleLbl="node1" presStyleIdx="1" presStyleCnt="5">
        <dgm:presLayoutVars>
          <dgm:bulletEnabled val="1"/>
        </dgm:presLayoutVars>
      </dgm:prSet>
      <dgm:spPr/>
    </dgm:pt>
    <dgm:pt modelId="{0B1E42CD-9029-4C5C-8D7A-123581B2E8D9}" type="pres">
      <dgm:prSet presAssocID="{DC6C937B-6B60-4A33-BAF7-6069A6029E9F}" presName="parSpace" presStyleCnt="0"/>
      <dgm:spPr/>
    </dgm:pt>
    <dgm:pt modelId="{B83EFA8F-708C-4D11-AD5F-B0FCCFD3DB37}" type="pres">
      <dgm:prSet presAssocID="{9DC793F6-EE87-46FC-9FF4-BB196D208A82}" presName="parTxOnly" presStyleLbl="node1" presStyleIdx="2" presStyleCnt="5">
        <dgm:presLayoutVars>
          <dgm:bulletEnabled val="1"/>
        </dgm:presLayoutVars>
      </dgm:prSet>
      <dgm:spPr/>
    </dgm:pt>
    <dgm:pt modelId="{9FE60F7D-2F68-4BFF-84F4-F57F4352D9E2}" type="pres">
      <dgm:prSet presAssocID="{13509837-2ACE-46E0-BEC3-AB5FC82A5F4D}" presName="parSpace" presStyleCnt="0"/>
      <dgm:spPr/>
    </dgm:pt>
    <dgm:pt modelId="{AEB18619-EC89-43E7-BAE8-EAEF3B81ECEC}" type="pres">
      <dgm:prSet presAssocID="{A9FBDAE9-53D4-410B-9FF3-7895AE40AF38}" presName="parTxOnly" presStyleLbl="node1" presStyleIdx="3" presStyleCnt="5">
        <dgm:presLayoutVars>
          <dgm:bulletEnabled val="1"/>
        </dgm:presLayoutVars>
      </dgm:prSet>
      <dgm:spPr/>
    </dgm:pt>
    <dgm:pt modelId="{B39924A5-59B7-4F7D-A297-F2AB64CA103F}" type="pres">
      <dgm:prSet presAssocID="{0676321B-92AC-4EBF-8EBE-A7007A3ED53D}" presName="parSpace" presStyleCnt="0"/>
      <dgm:spPr/>
    </dgm:pt>
    <dgm:pt modelId="{C0B9AE41-3BEB-4427-BC0C-AB91E328AC83}" type="pres">
      <dgm:prSet presAssocID="{D6462F15-7CAE-4A6A-8D5E-64693B380D05}" presName="parTxOnly" presStyleLbl="node1" presStyleIdx="4" presStyleCnt="5" custLinFactX="-60002" custLinFactNeighborX="-100000" custLinFactNeighborY="358">
        <dgm:presLayoutVars>
          <dgm:bulletEnabled val="1"/>
        </dgm:presLayoutVars>
      </dgm:prSet>
      <dgm:spPr/>
    </dgm:pt>
  </dgm:ptLst>
  <dgm:cxnLst>
    <dgm:cxn modelId="{4FD4980B-09CB-4F86-B9C1-3B139FA77820}" type="presOf" srcId="{A439F6AE-A796-4C2D-BB1C-F5BAF159068C}" destId="{489C6CE8-76E8-435E-A2CC-7723C7E7861C}" srcOrd="0" destOrd="0" presId="urn:microsoft.com/office/officeart/2005/8/layout/hChevron3"/>
    <dgm:cxn modelId="{8004CC16-17A3-45E3-BE42-7244BABCBB98}" type="presOf" srcId="{6BD023B5-2006-4EEA-A275-C6AFD37F5738}" destId="{E664C515-281E-439B-A36B-BE0043FC94B5}" srcOrd="0" destOrd="0" presId="urn:microsoft.com/office/officeart/2005/8/layout/hChevron3"/>
    <dgm:cxn modelId="{E6C4BF31-75AD-4D35-83C4-B0C683470BF3}" srcId="{6BD023B5-2006-4EEA-A275-C6AFD37F5738}" destId="{A2D8DB61-269C-463C-AF89-59BC8D3F5416}" srcOrd="1" destOrd="0" parTransId="{8C121455-0A3A-460C-977A-41AEADFF792F}" sibTransId="{DC6C937B-6B60-4A33-BAF7-6069A6029E9F}"/>
    <dgm:cxn modelId="{9B3DEC3D-BAA6-417E-91FE-78CF8A615DE7}" type="presOf" srcId="{A2D8DB61-269C-463C-AF89-59BC8D3F5416}" destId="{CF765179-9B7D-47EE-8A7E-E0618678CB51}" srcOrd="0" destOrd="0" presId="urn:microsoft.com/office/officeart/2005/8/layout/hChevron3"/>
    <dgm:cxn modelId="{576C3F5C-E925-496F-B332-25F55B819C23}" srcId="{6BD023B5-2006-4EEA-A275-C6AFD37F5738}" destId="{A439F6AE-A796-4C2D-BB1C-F5BAF159068C}" srcOrd="0" destOrd="0" parTransId="{FDC8F045-D051-4722-88D5-1B34571CB2BE}" sibTransId="{51ED1ACB-A5BB-4BD4-932C-6FA2DBB87C4E}"/>
    <dgm:cxn modelId="{1F18879C-01F2-41FA-A60C-7AB6C0D9FD51}" srcId="{6BD023B5-2006-4EEA-A275-C6AFD37F5738}" destId="{A9FBDAE9-53D4-410B-9FF3-7895AE40AF38}" srcOrd="3" destOrd="0" parTransId="{0F7385CF-F022-40EC-B42C-E772A3911F27}" sibTransId="{0676321B-92AC-4EBF-8EBE-A7007A3ED53D}"/>
    <dgm:cxn modelId="{4126F2A1-BBFD-44C4-AAA1-107E87072D43}" type="presOf" srcId="{A9FBDAE9-53D4-410B-9FF3-7895AE40AF38}" destId="{AEB18619-EC89-43E7-BAE8-EAEF3B81ECEC}" srcOrd="0" destOrd="0" presId="urn:microsoft.com/office/officeart/2005/8/layout/hChevron3"/>
    <dgm:cxn modelId="{D5780ACB-33D4-41CD-AC3A-3F2AF54F66F4}" srcId="{6BD023B5-2006-4EEA-A275-C6AFD37F5738}" destId="{D6462F15-7CAE-4A6A-8D5E-64693B380D05}" srcOrd="4" destOrd="0" parTransId="{354D8A2B-5FB0-4B1B-B754-7835746E7467}" sibTransId="{3B9FC981-E606-454E-AF98-90C7FCFACCB7}"/>
    <dgm:cxn modelId="{22A64BD5-0A0A-4A69-8E0F-04A13CF6AE8E}" srcId="{6BD023B5-2006-4EEA-A275-C6AFD37F5738}" destId="{9DC793F6-EE87-46FC-9FF4-BB196D208A82}" srcOrd="2" destOrd="0" parTransId="{915AAA4A-421F-4F3B-8A09-C47E9502C4A0}" sibTransId="{13509837-2ACE-46E0-BEC3-AB5FC82A5F4D}"/>
    <dgm:cxn modelId="{23A850D9-32FD-4B5A-A24F-E0394CB42A42}" type="presOf" srcId="{D6462F15-7CAE-4A6A-8D5E-64693B380D05}" destId="{C0B9AE41-3BEB-4427-BC0C-AB91E328AC83}" srcOrd="0" destOrd="0" presId="urn:microsoft.com/office/officeart/2005/8/layout/hChevron3"/>
    <dgm:cxn modelId="{DC0197DC-E961-49F2-ADF6-1F8B69032708}" type="presOf" srcId="{9DC793F6-EE87-46FC-9FF4-BB196D208A82}" destId="{B83EFA8F-708C-4D11-AD5F-B0FCCFD3DB37}" srcOrd="0" destOrd="0" presId="urn:microsoft.com/office/officeart/2005/8/layout/hChevron3"/>
    <dgm:cxn modelId="{EB7A0167-CD5E-430F-A0BF-3210343C0ECA}" type="presParOf" srcId="{E664C515-281E-439B-A36B-BE0043FC94B5}" destId="{489C6CE8-76E8-435E-A2CC-7723C7E7861C}" srcOrd="0" destOrd="0" presId="urn:microsoft.com/office/officeart/2005/8/layout/hChevron3"/>
    <dgm:cxn modelId="{10D0C6E0-9049-40F1-8723-014BE1BBDD2B}" type="presParOf" srcId="{E664C515-281E-439B-A36B-BE0043FC94B5}" destId="{6804D5E5-2D4A-4569-921E-2B524837235D}" srcOrd="1" destOrd="0" presId="urn:microsoft.com/office/officeart/2005/8/layout/hChevron3"/>
    <dgm:cxn modelId="{8FA4D567-E370-4601-83C8-C4E6508A50E5}" type="presParOf" srcId="{E664C515-281E-439B-A36B-BE0043FC94B5}" destId="{CF765179-9B7D-47EE-8A7E-E0618678CB51}" srcOrd="2" destOrd="0" presId="urn:microsoft.com/office/officeart/2005/8/layout/hChevron3"/>
    <dgm:cxn modelId="{6F37CD4E-D77A-4807-A124-9354D3933C17}" type="presParOf" srcId="{E664C515-281E-439B-A36B-BE0043FC94B5}" destId="{0B1E42CD-9029-4C5C-8D7A-123581B2E8D9}" srcOrd="3" destOrd="0" presId="urn:microsoft.com/office/officeart/2005/8/layout/hChevron3"/>
    <dgm:cxn modelId="{F4429174-048C-4CA8-A5B1-052A94144CE7}" type="presParOf" srcId="{E664C515-281E-439B-A36B-BE0043FC94B5}" destId="{B83EFA8F-708C-4D11-AD5F-B0FCCFD3DB37}" srcOrd="4" destOrd="0" presId="urn:microsoft.com/office/officeart/2005/8/layout/hChevron3"/>
    <dgm:cxn modelId="{57F46B50-E654-45D5-9549-EA89E0F3823B}" type="presParOf" srcId="{E664C515-281E-439B-A36B-BE0043FC94B5}" destId="{9FE60F7D-2F68-4BFF-84F4-F57F4352D9E2}" srcOrd="5" destOrd="0" presId="urn:microsoft.com/office/officeart/2005/8/layout/hChevron3"/>
    <dgm:cxn modelId="{1419ACA4-13AB-4D8B-862E-C5A5156C8E4A}" type="presParOf" srcId="{E664C515-281E-439B-A36B-BE0043FC94B5}" destId="{AEB18619-EC89-43E7-BAE8-EAEF3B81ECEC}" srcOrd="6" destOrd="0" presId="urn:microsoft.com/office/officeart/2005/8/layout/hChevron3"/>
    <dgm:cxn modelId="{1696D569-07FE-4BCE-B8AB-82897662398E}" type="presParOf" srcId="{E664C515-281E-439B-A36B-BE0043FC94B5}" destId="{B39924A5-59B7-4F7D-A297-F2AB64CA103F}" srcOrd="7" destOrd="0" presId="urn:microsoft.com/office/officeart/2005/8/layout/hChevron3"/>
    <dgm:cxn modelId="{1E51D5CC-C863-4FCC-9AC6-01C506A87213}" type="presParOf" srcId="{E664C515-281E-439B-A36B-BE0043FC94B5}" destId="{C0B9AE41-3BEB-4427-BC0C-AB91E328AC8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01EFA3-4FCD-4276-8D40-918B99BB63F6}" type="doc">
      <dgm:prSet loTypeId="urn:microsoft.com/office/officeart/2009/3/layout/StepUpProcess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de-DE"/>
        </a:p>
      </dgm:t>
    </dgm:pt>
    <dgm:pt modelId="{4D867885-1ABF-4CAC-8648-D41E644A9D47}">
      <dgm:prSet phldrT="[Text]"/>
      <dgm:spPr/>
      <dgm:t>
        <a:bodyPr/>
        <a:lstStyle/>
        <a:p>
          <a:r>
            <a:rPr lang="en-US" dirty="0" err="1"/>
            <a:t>Geprüfter</a:t>
          </a:r>
          <a:r>
            <a:rPr lang="en-US" dirty="0"/>
            <a:t> </a:t>
          </a:r>
          <a:r>
            <a:rPr lang="en-US" dirty="0" err="1"/>
            <a:t>Berufsspezialist</a:t>
          </a:r>
          <a:endParaRPr lang="de-DE" dirty="0"/>
        </a:p>
      </dgm:t>
    </dgm:pt>
    <dgm:pt modelId="{0FEE9D40-1931-4CB6-A2A3-477AFBE76F3A}" type="parTrans" cxnId="{3A5729D9-4342-4A72-9EC8-FA89F587877E}">
      <dgm:prSet/>
      <dgm:spPr/>
      <dgm:t>
        <a:bodyPr/>
        <a:lstStyle/>
        <a:p>
          <a:endParaRPr lang="de-DE"/>
        </a:p>
      </dgm:t>
    </dgm:pt>
    <dgm:pt modelId="{605060F3-FE7C-456A-B23D-7A6F35E068EE}" type="sibTrans" cxnId="{3A5729D9-4342-4A72-9EC8-FA89F587877E}">
      <dgm:prSet/>
      <dgm:spPr/>
      <dgm:t>
        <a:bodyPr/>
        <a:lstStyle/>
        <a:p>
          <a:endParaRPr lang="de-DE"/>
        </a:p>
      </dgm:t>
    </dgm:pt>
    <dgm:pt modelId="{C98E76EB-2D8D-4B5D-B2CE-87A6C4D91759}">
      <dgm:prSet phldrT="[Text]"/>
      <dgm:spPr/>
      <dgm:t>
        <a:bodyPr/>
        <a:lstStyle/>
        <a:p>
          <a:r>
            <a:rPr lang="en-US" dirty="0"/>
            <a:t>Bachelor Professional</a:t>
          </a:r>
          <a:endParaRPr lang="de-DE" dirty="0"/>
        </a:p>
      </dgm:t>
    </dgm:pt>
    <dgm:pt modelId="{61281D85-B660-4ADB-AE4C-819DA3461387}" type="parTrans" cxnId="{9BB5C762-1F32-4AF8-B4A4-E9ED3829DF37}">
      <dgm:prSet/>
      <dgm:spPr/>
      <dgm:t>
        <a:bodyPr/>
        <a:lstStyle/>
        <a:p>
          <a:endParaRPr lang="de-DE"/>
        </a:p>
      </dgm:t>
    </dgm:pt>
    <dgm:pt modelId="{A78290B5-3124-4365-964D-105BB5A4320A}" type="sibTrans" cxnId="{9BB5C762-1F32-4AF8-B4A4-E9ED3829DF37}">
      <dgm:prSet/>
      <dgm:spPr/>
      <dgm:t>
        <a:bodyPr/>
        <a:lstStyle/>
        <a:p>
          <a:endParaRPr lang="de-DE"/>
        </a:p>
      </dgm:t>
    </dgm:pt>
    <dgm:pt modelId="{8C69F7D9-166A-480D-A0C2-E7DE6E75D74F}">
      <dgm:prSet phldrT="[Text]"/>
      <dgm:spPr/>
      <dgm:t>
        <a:bodyPr/>
        <a:lstStyle/>
        <a:p>
          <a:r>
            <a:rPr lang="en-US" dirty="0"/>
            <a:t>Master Professional</a:t>
          </a:r>
          <a:endParaRPr lang="de-DE" dirty="0"/>
        </a:p>
      </dgm:t>
    </dgm:pt>
    <dgm:pt modelId="{592EBA04-D4AA-4366-B14E-1684F1E11FA5}" type="parTrans" cxnId="{7C8A3886-699F-49E3-B22E-B183269EC440}">
      <dgm:prSet/>
      <dgm:spPr/>
      <dgm:t>
        <a:bodyPr/>
        <a:lstStyle/>
        <a:p>
          <a:endParaRPr lang="de-DE"/>
        </a:p>
      </dgm:t>
    </dgm:pt>
    <dgm:pt modelId="{A9D39D7D-8547-400F-9EE8-3A212E417CCA}" type="sibTrans" cxnId="{7C8A3886-699F-49E3-B22E-B183269EC440}">
      <dgm:prSet/>
      <dgm:spPr/>
      <dgm:t>
        <a:bodyPr/>
        <a:lstStyle/>
        <a:p>
          <a:endParaRPr lang="de-DE"/>
        </a:p>
      </dgm:t>
    </dgm:pt>
    <dgm:pt modelId="{D2CDED84-4669-4AD5-B6F4-B502716F0CD2}">
      <dgm:prSet/>
      <dgm:spPr/>
      <dgm:t>
        <a:bodyPr/>
        <a:lstStyle/>
        <a:p>
          <a:r>
            <a:rPr lang="de-DE" dirty="0"/>
            <a:t>Absolvent hat Handlungsfähigkeit aus Ausbildung um neue Fertigkeiten, Kenntnisse und Fähigkeiten ergänzt.</a:t>
          </a:r>
        </a:p>
      </dgm:t>
    </dgm:pt>
    <dgm:pt modelId="{008865E4-53A3-4FD9-906B-8B9AB8D8E8EB}" type="parTrans" cxnId="{D6EEE208-EFEF-4620-B147-E8566D05C966}">
      <dgm:prSet/>
      <dgm:spPr/>
      <dgm:t>
        <a:bodyPr/>
        <a:lstStyle/>
        <a:p>
          <a:endParaRPr lang="de-DE"/>
        </a:p>
      </dgm:t>
    </dgm:pt>
    <dgm:pt modelId="{5CBEDC9D-C25F-4B70-B8EC-14E9CBE70F2A}" type="sibTrans" cxnId="{D6EEE208-EFEF-4620-B147-E8566D05C966}">
      <dgm:prSet/>
      <dgm:spPr/>
      <dgm:t>
        <a:bodyPr/>
        <a:lstStyle/>
        <a:p>
          <a:endParaRPr lang="de-DE"/>
        </a:p>
      </dgm:t>
    </dgm:pt>
    <dgm:pt modelId="{8AB4661C-8453-4DF4-B718-50DC258D9ED8}">
      <dgm:prSet/>
      <dgm:spPr/>
      <dgm:t>
        <a:bodyPr/>
        <a:lstStyle/>
        <a:p>
          <a:r>
            <a:rPr lang="de-DE" dirty="0"/>
            <a:t>Absolvent kann Fach- und Führungsfunktionen übernehmen, in denen zu verantwortende Leitungsprozesse von Organisationen eigenständig gesteuert und ausgeführt und dafür Mitarbeiter geführt werden.</a:t>
          </a:r>
        </a:p>
      </dgm:t>
    </dgm:pt>
    <dgm:pt modelId="{B36B8546-CA35-4EFB-956A-3E29AFE614B5}" type="sibTrans" cxnId="{9AA3B173-BBDE-46E5-92E6-A81E8276844A}">
      <dgm:prSet/>
      <dgm:spPr/>
      <dgm:t>
        <a:bodyPr/>
        <a:lstStyle/>
        <a:p>
          <a:endParaRPr lang="de-DE"/>
        </a:p>
      </dgm:t>
    </dgm:pt>
    <dgm:pt modelId="{71CE90A6-A2FC-4BA6-9358-9138CB948DE6}" type="parTrans" cxnId="{9AA3B173-BBDE-46E5-92E6-A81E8276844A}">
      <dgm:prSet/>
      <dgm:spPr/>
      <dgm:t>
        <a:bodyPr/>
        <a:lstStyle/>
        <a:p>
          <a:endParaRPr lang="de-DE"/>
        </a:p>
      </dgm:t>
    </dgm:pt>
    <dgm:pt modelId="{849F5778-9966-4E07-B4EF-BAD2035DD1BB}">
      <dgm:prSet/>
      <dgm:spPr/>
      <dgm:t>
        <a:bodyPr/>
        <a:lstStyle/>
        <a:p>
          <a:r>
            <a:rPr lang="de-DE" dirty="0"/>
            <a:t>Absolvent kann verantwortliche Führung von Organisationen oder zur Bearbeitung von neuen, komplexen Aufgaben- und Problemstellungen wie der Entwicklung von Verfahren und Produkten übernehmen.</a:t>
          </a:r>
        </a:p>
      </dgm:t>
    </dgm:pt>
    <dgm:pt modelId="{B0540902-9581-4EBE-A9D3-2CE9627E1BBA}" type="parTrans" cxnId="{4815AB7C-7ADE-4953-8DCF-8DEF44DA4B65}">
      <dgm:prSet/>
      <dgm:spPr/>
      <dgm:t>
        <a:bodyPr/>
        <a:lstStyle/>
        <a:p>
          <a:endParaRPr lang="de-DE"/>
        </a:p>
      </dgm:t>
    </dgm:pt>
    <dgm:pt modelId="{106444B0-258C-4019-82FE-CB6ABBEAD4C0}" type="sibTrans" cxnId="{4815AB7C-7ADE-4953-8DCF-8DEF44DA4B65}">
      <dgm:prSet/>
      <dgm:spPr/>
      <dgm:t>
        <a:bodyPr/>
        <a:lstStyle/>
        <a:p>
          <a:endParaRPr lang="de-DE"/>
        </a:p>
      </dgm:t>
    </dgm:pt>
    <dgm:pt modelId="{06E11C94-9427-4FED-90FF-750A85A29220}" type="pres">
      <dgm:prSet presAssocID="{E901EFA3-4FCD-4276-8D40-918B99BB63F6}" presName="rootnode" presStyleCnt="0">
        <dgm:presLayoutVars>
          <dgm:chMax/>
          <dgm:chPref/>
          <dgm:dir/>
          <dgm:animLvl val="lvl"/>
        </dgm:presLayoutVars>
      </dgm:prSet>
      <dgm:spPr/>
    </dgm:pt>
    <dgm:pt modelId="{2686DA2B-3AFD-455F-AC1E-998CA7550078}" type="pres">
      <dgm:prSet presAssocID="{4D867885-1ABF-4CAC-8648-D41E644A9D47}" presName="composite" presStyleCnt="0"/>
      <dgm:spPr/>
    </dgm:pt>
    <dgm:pt modelId="{8003075F-1701-4700-9D17-88B5A58B12A7}" type="pres">
      <dgm:prSet presAssocID="{4D867885-1ABF-4CAC-8648-D41E644A9D47}" presName="LShape" presStyleLbl="alignNode1" presStyleIdx="0" presStyleCnt="5"/>
      <dgm:spPr/>
    </dgm:pt>
    <dgm:pt modelId="{06AC738F-5BEA-49D2-A4F7-8713780E7CE2}" type="pres">
      <dgm:prSet presAssocID="{4D867885-1ABF-4CAC-8648-D41E644A9D4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63A4A40-2A05-4A26-9D65-DD1D39DCA450}" type="pres">
      <dgm:prSet presAssocID="{4D867885-1ABF-4CAC-8648-D41E644A9D47}" presName="Triangle" presStyleLbl="alignNode1" presStyleIdx="1" presStyleCnt="5"/>
      <dgm:spPr/>
    </dgm:pt>
    <dgm:pt modelId="{92B0D529-2214-439F-B3D5-97296798424F}" type="pres">
      <dgm:prSet presAssocID="{605060F3-FE7C-456A-B23D-7A6F35E068EE}" presName="sibTrans" presStyleCnt="0"/>
      <dgm:spPr/>
    </dgm:pt>
    <dgm:pt modelId="{7E65AE0A-62CB-43A3-9E25-53E04D2C20B4}" type="pres">
      <dgm:prSet presAssocID="{605060F3-FE7C-456A-B23D-7A6F35E068EE}" presName="space" presStyleCnt="0"/>
      <dgm:spPr/>
    </dgm:pt>
    <dgm:pt modelId="{AAF3D9DD-10E2-4FA7-BF18-599E94896194}" type="pres">
      <dgm:prSet presAssocID="{C98E76EB-2D8D-4B5D-B2CE-87A6C4D91759}" presName="composite" presStyleCnt="0"/>
      <dgm:spPr/>
    </dgm:pt>
    <dgm:pt modelId="{4B4D4C3A-10BC-4286-AC25-AAA26CE6D8C9}" type="pres">
      <dgm:prSet presAssocID="{C98E76EB-2D8D-4B5D-B2CE-87A6C4D91759}" presName="LShape" presStyleLbl="alignNode1" presStyleIdx="2" presStyleCnt="5"/>
      <dgm:spPr/>
    </dgm:pt>
    <dgm:pt modelId="{943C6105-2860-48C1-8145-D86D9D9B76C2}" type="pres">
      <dgm:prSet presAssocID="{C98E76EB-2D8D-4B5D-B2CE-87A6C4D9175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F4D46A3-9A1B-4C37-9C57-C0AE62D9EF79}" type="pres">
      <dgm:prSet presAssocID="{C98E76EB-2D8D-4B5D-B2CE-87A6C4D91759}" presName="Triangle" presStyleLbl="alignNode1" presStyleIdx="3" presStyleCnt="5"/>
      <dgm:spPr/>
    </dgm:pt>
    <dgm:pt modelId="{3F1092FE-1F98-4A50-9D67-95D722088205}" type="pres">
      <dgm:prSet presAssocID="{A78290B5-3124-4365-964D-105BB5A4320A}" presName="sibTrans" presStyleCnt="0"/>
      <dgm:spPr/>
    </dgm:pt>
    <dgm:pt modelId="{8A0BD73D-79A5-4F8B-9676-E5BC8C24F5E1}" type="pres">
      <dgm:prSet presAssocID="{A78290B5-3124-4365-964D-105BB5A4320A}" presName="space" presStyleCnt="0"/>
      <dgm:spPr/>
    </dgm:pt>
    <dgm:pt modelId="{F4AD04EB-B63D-427E-8AFA-B6A066B05499}" type="pres">
      <dgm:prSet presAssocID="{8C69F7D9-166A-480D-A0C2-E7DE6E75D74F}" presName="composite" presStyleCnt="0"/>
      <dgm:spPr/>
    </dgm:pt>
    <dgm:pt modelId="{A1C22B11-F892-47C9-9C6C-6273CFE541A3}" type="pres">
      <dgm:prSet presAssocID="{8C69F7D9-166A-480D-A0C2-E7DE6E75D74F}" presName="LShape" presStyleLbl="alignNode1" presStyleIdx="4" presStyleCnt="5"/>
      <dgm:spPr/>
    </dgm:pt>
    <dgm:pt modelId="{42CA5F92-804F-45E3-A09E-5CD024B6551A}" type="pres">
      <dgm:prSet presAssocID="{8C69F7D9-166A-480D-A0C2-E7DE6E75D74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6EEE208-EFEF-4620-B147-E8566D05C966}" srcId="{4D867885-1ABF-4CAC-8648-D41E644A9D47}" destId="{D2CDED84-4669-4AD5-B6F4-B502716F0CD2}" srcOrd="0" destOrd="0" parTransId="{008865E4-53A3-4FD9-906B-8B9AB8D8E8EB}" sibTransId="{5CBEDC9D-C25F-4B70-B8EC-14E9CBE70F2A}"/>
    <dgm:cxn modelId="{DBB0DA3D-ABB8-4D1B-9D20-98BF997883FB}" type="presOf" srcId="{4D867885-1ABF-4CAC-8648-D41E644A9D47}" destId="{06AC738F-5BEA-49D2-A4F7-8713780E7CE2}" srcOrd="0" destOrd="0" presId="urn:microsoft.com/office/officeart/2009/3/layout/StepUpProcess"/>
    <dgm:cxn modelId="{4B61DD5F-6BC2-42F6-B2B8-2471EDEC2CBD}" type="presOf" srcId="{E901EFA3-4FCD-4276-8D40-918B99BB63F6}" destId="{06E11C94-9427-4FED-90FF-750A85A29220}" srcOrd="0" destOrd="0" presId="urn:microsoft.com/office/officeart/2009/3/layout/StepUpProcess"/>
    <dgm:cxn modelId="{9BB5C762-1F32-4AF8-B4A4-E9ED3829DF37}" srcId="{E901EFA3-4FCD-4276-8D40-918B99BB63F6}" destId="{C98E76EB-2D8D-4B5D-B2CE-87A6C4D91759}" srcOrd="1" destOrd="0" parTransId="{61281D85-B660-4ADB-AE4C-819DA3461387}" sibTransId="{A78290B5-3124-4365-964D-105BB5A4320A}"/>
    <dgm:cxn modelId="{FEE91964-D81C-46BE-8D1B-40D9CBB62EE7}" type="presOf" srcId="{C98E76EB-2D8D-4B5D-B2CE-87A6C4D91759}" destId="{943C6105-2860-48C1-8145-D86D9D9B76C2}" srcOrd="0" destOrd="0" presId="urn:microsoft.com/office/officeart/2009/3/layout/StepUpProcess"/>
    <dgm:cxn modelId="{9AA3B173-BBDE-46E5-92E6-A81E8276844A}" srcId="{C98E76EB-2D8D-4B5D-B2CE-87A6C4D91759}" destId="{8AB4661C-8453-4DF4-B718-50DC258D9ED8}" srcOrd="0" destOrd="0" parTransId="{71CE90A6-A2FC-4BA6-9358-9138CB948DE6}" sibTransId="{B36B8546-CA35-4EFB-956A-3E29AFE614B5}"/>
    <dgm:cxn modelId="{4815AB7C-7ADE-4953-8DCF-8DEF44DA4B65}" srcId="{8C69F7D9-166A-480D-A0C2-E7DE6E75D74F}" destId="{849F5778-9966-4E07-B4EF-BAD2035DD1BB}" srcOrd="0" destOrd="0" parTransId="{B0540902-9581-4EBE-A9D3-2CE9627E1BBA}" sibTransId="{106444B0-258C-4019-82FE-CB6ABBEAD4C0}"/>
    <dgm:cxn modelId="{7C8A3886-699F-49E3-B22E-B183269EC440}" srcId="{E901EFA3-4FCD-4276-8D40-918B99BB63F6}" destId="{8C69F7D9-166A-480D-A0C2-E7DE6E75D74F}" srcOrd="2" destOrd="0" parTransId="{592EBA04-D4AA-4366-B14E-1684F1E11FA5}" sibTransId="{A9D39D7D-8547-400F-9EE8-3A212E417CCA}"/>
    <dgm:cxn modelId="{514AAD87-992C-4AEA-99E3-A9B2602544CC}" type="presOf" srcId="{D2CDED84-4669-4AD5-B6F4-B502716F0CD2}" destId="{06AC738F-5BEA-49D2-A4F7-8713780E7CE2}" srcOrd="0" destOrd="1" presId="urn:microsoft.com/office/officeart/2009/3/layout/StepUpProcess"/>
    <dgm:cxn modelId="{15C57FC8-B232-4C7E-A492-7048C6174129}" type="presOf" srcId="{8C69F7D9-166A-480D-A0C2-E7DE6E75D74F}" destId="{42CA5F92-804F-45E3-A09E-5CD024B6551A}" srcOrd="0" destOrd="0" presId="urn:microsoft.com/office/officeart/2009/3/layout/StepUpProcess"/>
    <dgm:cxn modelId="{3A5729D9-4342-4A72-9EC8-FA89F587877E}" srcId="{E901EFA3-4FCD-4276-8D40-918B99BB63F6}" destId="{4D867885-1ABF-4CAC-8648-D41E644A9D47}" srcOrd="0" destOrd="0" parTransId="{0FEE9D40-1931-4CB6-A2A3-477AFBE76F3A}" sibTransId="{605060F3-FE7C-456A-B23D-7A6F35E068EE}"/>
    <dgm:cxn modelId="{F809CCF4-D642-4BED-80C5-3FCEFC0E6FC7}" type="presOf" srcId="{8AB4661C-8453-4DF4-B718-50DC258D9ED8}" destId="{943C6105-2860-48C1-8145-D86D9D9B76C2}" srcOrd="0" destOrd="1" presId="urn:microsoft.com/office/officeart/2009/3/layout/StepUpProcess"/>
    <dgm:cxn modelId="{CFE5A6FB-6EE3-4841-AC47-BCE163016D0D}" type="presOf" srcId="{849F5778-9966-4E07-B4EF-BAD2035DD1BB}" destId="{42CA5F92-804F-45E3-A09E-5CD024B6551A}" srcOrd="0" destOrd="1" presId="urn:microsoft.com/office/officeart/2009/3/layout/StepUpProcess"/>
    <dgm:cxn modelId="{321B8F9C-390D-4109-A211-64EBBEE26393}" type="presParOf" srcId="{06E11C94-9427-4FED-90FF-750A85A29220}" destId="{2686DA2B-3AFD-455F-AC1E-998CA7550078}" srcOrd="0" destOrd="0" presId="urn:microsoft.com/office/officeart/2009/3/layout/StepUpProcess"/>
    <dgm:cxn modelId="{579508BC-47C0-4F62-9C59-7AA7155C2581}" type="presParOf" srcId="{2686DA2B-3AFD-455F-AC1E-998CA7550078}" destId="{8003075F-1701-4700-9D17-88B5A58B12A7}" srcOrd="0" destOrd="0" presId="urn:microsoft.com/office/officeart/2009/3/layout/StepUpProcess"/>
    <dgm:cxn modelId="{B44DB19A-2CD4-4081-9B37-4B2D37DFC396}" type="presParOf" srcId="{2686DA2B-3AFD-455F-AC1E-998CA7550078}" destId="{06AC738F-5BEA-49D2-A4F7-8713780E7CE2}" srcOrd="1" destOrd="0" presId="urn:microsoft.com/office/officeart/2009/3/layout/StepUpProcess"/>
    <dgm:cxn modelId="{4603B521-B94C-4915-9612-157D3F91C7B5}" type="presParOf" srcId="{2686DA2B-3AFD-455F-AC1E-998CA7550078}" destId="{963A4A40-2A05-4A26-9D65-DD1D39DCA450}" srcOrd="2" destOrd="0" presId="urn:microsoft.com/office/officeart/2009/3/layout/StepUpProcess"/>
    <dgm:cxn modelId="{02C752DB-F455-41FB-B0F1-0402F2154BE5}" type="presParOf" srcId="{06E11C94-9427-4FED-90FF-750A85A29220}" destId="{92B0D529-2214-439F-B3D5-97296798424F}" srcOrd="1" destOrd="0" presId="urn:microsoft.com/office/officeart/2009/3/layout/StepUpProcess"/>
    <dgm:cxn modelId="{743913EB-059F-4B71-B097-9A6E566E6B20}" type="presParOf" srcId="{92B0D529-2214-439F-B3D5-97296798424F}" destId="{7E65AE0A-62CB-43A3-9E25-53E04D2C20B4}" srcOrd="0" destOrd="0" presId="urn:microsoft.com/office/officeart/2009/3/layout/StepUpProcess"/>
    <dgm:cxn modelId="{C0DD9099-2320-4421-9AED-1CA2B9D748EC}" type="presParOf" srcId="{06E11C94-9427-4FED-90FF-750A85A29220}" destId="{AAF3D9DD-10E2-4FA7-BF18-599E94896194}" srcOrd="2" destOrd="0" presId="urn:microsoft.com/office/officeart/2009/3/layout/StepUpProcess"/>
    <dgm:cxn modelId="{A2D1B44C-0515-4E89-9EA5-3E73FA032CB9}" type="presParOf" srcId="{AAF3D9DD-10E2-4FA7-BF18-599E94896194}" destId="{4B4D4C3A-10BC-4286-AC25-AAA26CE6D8C9}" srcOrd="0" destOrd="0" presId="urn:microsoft.com/office/officeart/2009/3/layout/StepUpProcess"/>
    <dgm:cxn modelId="{93BF1738-82D1-4C4D-93F8-5E71071843B9}" type="presParOf" srcId="{AAF3D9DD-10E2-4FA7-BF18-599E94896194}" destId="{943C6105-2860-48C1-8145-D86D9D9B76C2}" srcOrd="1" destOrd="0" presId="urn:microsoft.com/office/officeart/2009/3/layout/StepUpProcess"/>
    <dgm:cxn modelId="{AF1E653A-ACAD-4D29-A947-6D23792C2433}" type="presParOf" srcId="{AAF3D9DD-10E2-4FA7-BF18-599E94896194}" destId="{6F4D46A3-9A1B-4C37-9C57-C0AE62D9EF79}" srcOrd="2" destOrd="0" presId="urn:microsoft.com/office/officeart/2009/3/layout/StepUpProcess"/>
    <dgm:cxn modelId="{DF597C3E-664F-45C1-B680-8A7058BF3C0E}" type="presParOf" srcId="{06E11C94-9427-4FED-90FF-750A85A29220}" destId="{3F1092FE-1F98-4A50-9D67-95D722088205}" srcOrd="3" destOrd="0" presId="urn:microsoft.com/office/officeart/2009/3/layout/StepUpProcess"/>
    <dgm:cxn modelId="{0F56DAF1-24D8-4B7E-BFE4-8B04FE573597}" type="presParOf" srcId="{3F1092FE-1F98-4A50-9D67-95D722088205}" destId="{8A0BD73D-79A5-4F8B-9676-E5BC8C24F5E1}" srcOrd="0" destOrd="0" presId="urn:microsoft.com/office/officeart/2009/3/layout/StepUpProcess"/>
    <dgm:cxn modelId="{590BDABE-1187-4D15-B4CA-6AEA8AC9C360}" type="presParOf" srcId="{06E11C94-9427-4FED-90FF-750A85A29220}" destId="{F4AD04EB-B63D-427E-8AFA-B6A066B05499}" srcOrd="4" destOrd="0" presId="urn:microsoft.com/office/officeart/2009/3/layout/StepUpProcess"/>
    <dgm:cxn modelId="{D0D8E11B-7B3A-4C7E-B4F6-7A714729490D}" type="presParOf" srcId="{F4AD04EB-B63D-427E-8AFA-B6A066B05499}" destId="{A1C22B11-F892-47C9-9C6C-6273CFE541A3}" srcOrd="0" destOrd="0" presId="urn:microsoft.com/office/officeart/2009/3/layout/StepUpProcess"/>
    <dgm:cxn modelId="{AD5624FE-0F2E-4D50-A3A6-44C134FA5FF7}" type="presParOf" srcId="{F4AD04EB-B63D-427E-8AFA-B6A066B05499}" destId="{42CA5F92-804F-45E3-A09E-5CD024B6551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E8B38-DF74-475F-AC98-8779948F87FF}">
      <dsp:nvSpPr>
        <dsp:cNvPr id="0" name=""/>
        <dsp:cNvSpPr/>
      </dsp:nvSpPr>
      <dsp:spPr>
        <a:xfrm>
          <a:off x="7282288" y="2642633"/>
          <a:ext cx="538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113" y="4572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7537892" y="2674900"/>
        <a:ext cx="26905" cy="26905"/>
      </dsp:txXfrm>
    </dsp:sp>
    <dsp:sp modelId="{D13D74BF-0268-49D1-9802-D620B2A3A098}">
      <dsp:nvSpPr>
        <dsp:cNvPr id="0" name=""/>
        <dsp:cNvSpPr/>
      </dsp:nvSpPr>
      <dsp:spPr>
        <a:xfrm>
          <a:off x="4053606" y="2642633"/>
          <a:ext cx="538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113" y="45720"/>
              </a:lnTo>
            </a:path>
          </a:pathLst>
        </a:custGeom>
        <a:noFill/>
        <a:ln w="127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309210" y="2674900"/>
        <a:ext cx="26905" cy="26905"/>
      </dsp:txXfrm>
    </dsp:sp>
    <dsp:sp modelId="{A8F17229-BF89-4BC8-9C4C-68C6A054FBE9}">
      <dsp:nvSpPr>
        <dsp:cNvPr id="0" name=""/>
        <dsp:cNvSpPr/>
      </dsp:nvSpPr>
      <dsp:spPr>
        <a:xfrm>
          <a:off x="824924" y="2175669"/>
          <a:ext cx="538113" cy="512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056" y="0"/>
              </a:lnTo>
              <a:lnTo>
                <a:pt x="269056" y="512684"/>
              </a:lnTo>
              <a:lnTo>
                <a:pt x="538113" y="512684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075400" y="2413430"/>
        <a:ext cx="37162" cy="37162"/>
      </dsp:txXfrm>
    </dsp:sp>
    <dsp:sp modelId="{85AD8151-ACF9-4702-8F93-5C758BB5CD90}">
      <dsp:nvSpPr>
        <dsp:cNvPr id="0" name=""/>
        <dsp:cNvSpPr/>
      </dsp:nvSpPr>
      <dsp:spPr>
        <a:xfrm>
          <a:off x="7282288" y="1617264"/>
          <a:ext cx="538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113" y="4572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7537892" y="1649531"/>
        <a:ext cx="26905" cy="26905"/>
      </dsp:txXfrm>
    </dsp:sp>
    <dsp:sp modelId="{2021BE62-7B5E-49DF-A769-D8FF8C214755}">
      <dsp:nvSpPr>
        <dsp:cNvPr id="0" name=""/>
        <dsp:cNvSpPr/>
      </dsp:nvSpPr>
      <dsp:spPr>
        <a:xfrm>
          <a:off x="4053606" y="1617264"/>
          <a:ext cx="5381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113" y="45720"/>
              </a:lnTo>
            </a:path>
          </a:pathLst>
        </a:custGeom>
        <a:noFill/>
        <a:ln w="127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4309210" y="1649531"/>
        <a:ext cx="26905" cy="26905"/>
      </dsp:txXfrm>
    </dsp:sp>
    <dsp:sp modelId="{08E4EBDA-4A2E-47B9-B9CC-55C4CA4F85EA}">
      <dsp:nvSpPr>
        <dsp:cNvPr id="0" name=""/>
        <dsp:cNvSpPr/>
      </dsp:nvSpPr>
      <dsp:spPr>
        <a:xfrm>
          <a:off x="824924" y="1662984"/>
          <a:ext cx="538113" cy="512684"/>
        </a:xfrm>
        <a:custGeom>
          <a:avLst/>
          <a:gdLst/>
          <a:ahLst/>
          <a:cxnLst/>
          <a:rect l="0" t="0" r="0" b="0"/>
          <a:pathLst>
            <a:path>
              <a:moveTo>
                <a:pt x="0" y="512684"/>
              </a:moveTo>
              <a:lnTo>
                <a:pt x="269056" y="512684"/>
              </a:lnTo>
              <a:lnTo>
                <a:pt x="269056" y="0"/>
              </a:lnTo>
              <a:lnTo>
                <a:pt x="538113" y="0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075400" y="1900745"/>
        <a:ext cx="37162" cy="37162"/>
      </dsp:txXfrm>
    </dsp:sp>
    <dsp:sp modelId="{CCD716D5-7D59-4443-AF35-5FC20AD7BE6A}">
      <dsp:nvSpPr>
        <dsp:cNvPr id="0" name=""/>
        <dsp:cNvSpPr/>
      </dsp:nvSpPr>
      <dsp:spPr>
        <a:xfrm rot="16200000">
          <a:off x="-1743894" y="1765521"/>
          <a:ext cx="4317343" cy="82029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Zeiten</a:t>
          </a:r>
          <a:r>
            <a:rPr lang="en-US" sz="2800" kern="1200" dirty="0"/>
            <a:t> in der </a:t>
          </a:r>
          <a:r>
            <a:rPr lang="en-US" sz="2800" kern="1200" dirty="0" err="1"/>
            <a:t>Berufsausbildung</a:t>
          </a:r>
          <a:endParaRPr lang="de-DE" sz="2800" kern="1200" dirty="0"/>
        </a:p>
      </dsp:txBody>
      <dsp:txXfrm>
        <a:off x="-1743894" y="1765521"/>
        <a:ext cx="4317343" cy="820295"/>
      </dsp:txXfrm>
    </dsp:sp>
    <dsp:sp modelId="{58965164-F4FD-49A0-9D46-71D49609D5DA}">
      <dsp:nvSpPr>
        <dsp:cNvPr id="0" name=""/>
        <dsp:cNvSpPr/>
      </dsp:nvSpPr>
      <dsp:spPr>
        <a:xfrm>
          <a:off x="1363038" y="1252836"/>
          <a:ext cx="2690568" cy="820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Ausbildungszeiten</a:t>
          </a:r>
          <a:r>
            <a:rPr lang="en-US" sz="2700" kern="1200" dirty="0"/>
            <a:t> je Tag </a:t>
          </a:r>
          <a:r>
            <a:rPr lang="en-US" sz="2700" kern="1200" dirty="0" err="1"/>
            <a:t>oder</a:t>
          </a:r>
          <a:r>
            <a:rPr lang="en-US" sz="2700" kern="1200" dirty="0"/>
            <a:t> </a:t>
          </a:r>
          <a:r>
            <a:rPr lang="en-US" sz="2700" kern="1200" dirty="0" err="1"/>
            <a:t>Woche</a:t>
          </a:r>
          <a:endParaRPr lang="de-DE" sz="2700" kern="1200" dirty="0"/>
        </a:p>
      </dsp:txBody>
      <dsp:txXfrm>
        <a:off x="1363038" y="1252836"/>
        <a:ext cx="2690568" cy="820295"/>
      </dsp:txXfrm>
    </dsp:sp>
    <dsp:sp modelId="{2F14DC37-817C-4417-B1C3-BA6E3A1F0701}">
      <dsp:nvSpPr>
        <dsp:cNvPr id="0" name=""/>
        <dsp:cNvSpPr/>
      </dsp:nvSpPr>
      <dsp:spPr>
        <a:xfrm>
          <a:off x="4591720" y="1252836"/>
          <a:ext cx="2690568" cy="820295"/>
        </a:xfrm>
        <a:prstGeom prst="rect">
          <a:avLst/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Ausbildungszeit</a:t>
          </a:r>
          <a:endParaRPr lang="de-DE" sz="2700" kern="1200" dirty="0"/>
        </a:p>
      </dsp:txBody>
      <dsp:txXfrm>
        <a:off x="4591720" y="1252836"/>
        <a:ext cx="2690568" cy="820295"/>
      </dsp:txXfrm>
    </dsp:sp>
    <dsp:sp modelId="{BD3ACDC6-9E5C-49D3-A2AF-C76F82D87E3C}">
      <dsp:nvSpPr>
        <dsp:cNvPr id="0" name=""/>
        <dsp:cNvSpPr/>
      </dsp:nvSpPr>
      <dsp:spPr>
        <a:xfrm>
          <a:off x="7820402" y="1252836"/>
          <a:ext cx="2690568" cy="820295"/>
        </a:xfrm>
        <a:prstGeom prst="rect">
          <a:avLst/>
        </a:prstGeom>
        <a:solidFill>
          <a:srgbClr val="FFC00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Ausbildungszeit</a:t>
          </a:r>
          <a:endParaRPr lang="de-DE" sz="27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7820402" y="1252836"/>
        <a:ext cx="2690568" cy="820295"/>
      </dsp:txXfrm>
    </dsp:sp>
    <dsp:sp modelId="{A3FF8595-AD7E-47A0-9BA3-3F33B447155E}">
      <dsp:nvSpPr>
        <dsp:cNvPr id="0" name=""/>
        <dsp:cNvSpPr/>
      </dsp:nvSpPr>
      <dsp:spPr>
        <a:xfrm>
          <a:off x="1363038" y="2278205"/>
          <a:ext cx="2690568" cy="820295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Dauer der </a:t>
          </a:r>
          <a:r>
            <a:rPr lang="en-US" sz="2700" kern="1200" dirty="0" err="1"/>
            <a:t>Ausbildung</a:t>
          </a:r>
          <a:endParaRPr lang="de-DE" sz="2700" kern="1200" dirty="0"/>
        </a:p>
      </dsp:txBody>
      <dsp:txXfrm>
        <a:off x="1363038" y="2278205"/>
        <a:ext cx="2690568" cy="820295"/>
      </dsp:txXfrm>
    </dsp:sp>
    <dsp:sp modelId="{A73D9BD0-E8C2-4CD0-8320-512332A0F1A0}">
      <dsp:nvSpPr>
        <dsp:cNvPr id="0" name=""/>
        <dsp:cNvSpPr/>
      </dsp:nvSpPr>
      <dsp:spPr>
        <a:xfrm>
          <a:off x="4591720" y="2278205"/>
          <a:ext cx="2690568" cy="820295"/>
        </a:xfrm>
        <a:prstGeom prst="rect">
          <a:avLst/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Ausbildungszeit</a:t>
          </a:r>
          <a:endParaRPr lang="de-DE" sz="2700" kern="1200" dirty="0"/>
        </a:p>
      </dsp:txBody>
      <dsp:txXfrm>
        <a:off x="4591720" y="2278205"/>
        <a:ext cx="2690568" cy="820295"/>
      </dsp:txXfrm>
    </dsp:sp>
    <dsp:sp modelId="{E0B4BC77-7DA6-46DA-A28E-13B7B1F246D7}">
      <dsp:nvSpPr>
        <dsp:cNvPr id="0" name=""/>
        <dsp:cNvSpPr/>
      </dsp:nvSpPr>
      <dsp:spPr>
        <a:xfrm>
          <a:off x="7820402" y="2278205"/>
          <a:ext cx="2690568" cy="82029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Ausbildungsdauer</a:t>
          </a:r>
          <a:endParaRPr lang="de-DE" sz="2700" kern="1200" dirty="0"/>
        </a:p>
      </dsp:txBody>
      <dsp:txXfrm>
        <a:off x="7820402" y="2278205"/>
        <a:ext cx="2690568" cy="8202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3075F-1701-4700-9D17-88B5A58B12A7}">
      <dsp:nvSpPr>
        <dsp:cNvPr id="0" name=""/>
        <dsp:cNvSpPr/>
      </dsp:nvSpPr>
      <dsp:spPr>
        <a:xfrm rot="5400000">
          <a:off x="1131020" y="1141320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C738F-5BEA-49D2-A4F7-8713780E7CE2}">
      <dsp:nvSpPr>
        <dsp:cNvPr id="0" name=""/>
        <dsp:cNvSpPr/>
      </dsp:nvSpPr>
      <dsp:spPr>
        <a:xfrm>
          <a:off x="802279" y="2120447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Geprüfter</a:t>
          </a:r>
          <a:r>
            <a:rPr lang="en-US" sz="2400" kern="1200" dirty="0"/>
            <a:t> </a:t>
          </a:r>
          <a:r>
            <a:rPr lang="en-US" sz="2400" kern="1200" dirty="0" err="1"/>
            <a:t>Berufsspezialist</a:t>
          </a:r>
          <a:endParaRPr lang="de-D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 err="1"/>
            <a:t>Regelzugang</a:t>
          </a:r>
          <a:r>
            <a:rPr lang="en-US" sz="1900" b="1" kern="1200" dirty="0"/>
            <a:t>: </a:t>
          </a:r>
          <a:br>
            <a:rPr lang="en-US" sz="1900" b="1" kern="1200" dirty="0"/>
          </a:br>
          <a:r>
            <a:rPr lang="en-US" sz="1900" kern="1200" dirty="0" err="1"/>
            <a:t>Abschluss</a:t>
          </a:r>
          <a:r>
            <a:rPr lang="en-US" sz="1900" kern="1200" dirty="0"/>
            <a:t> in </a:t>
          </a:r>
          <a:r>
            <a:rPr lang="en-US" sz="1900" kern="1200" dirty="0" err="1"/>
            <a:t>anerkanntem</a:t>
          </a:r>
          <a:r>
            <a:rPr lang="en-US" sz="1900" kern="1200" dirty="0"/>
            <a:t> </a:t>
          </a:r>
          <a:r>
            <a:rPr lang="en-US" sz="1900" kern="1200" dirty="0" err="1"/>
            <a:t>Ausbildungsberuf</a:t>
          </a:r>
          <a:endParaRPr lang="de-DE" sz="1900" kern="1200" dirty="0"/>
        </a:p>
      </dsp:txBody>
      <dsp:txXfrm>
        <a:off x="802279" y="2120447"/>
        <a:ext cx="2958521" cy="2593317"/>
      </dsp:txXfrm>
    </dsp:sp>
    <dsp:sp modelId="{963A4A40-2A05-4A26-9D65-DD1D39DCA450}">
      <dsp:nvSpPr>
        <dsp:cNvPr id="0" name=""/>
        <dsp:cNvSpPr/>
      </dsp:nvSpPr>
      <dsp:spPr>
        <a:xfrm>
          <a:off x="3202589" y="900062"/>
          <a:ext cx="558211" cy="558211"/>
        </a:xfrm>
        <a:prstGeom prst="triangle">
          <a:avLst>
            <a:gd name="adj" fmla="val 100000"/>
          </a:avLst>
        </a:prstGeom>
        <a:solidFill>
          <a:schemeClr val="accent3">
            <a:shade val="80000"/>
            <a:hueOff val="0"/>
            <a:satOff val="0"/>
            <a:lumOff val="4773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47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D4C3A-10BC-4286-AC25-AAA26CE6D8C9}">
      <dsp:nvSpPr>
        <dsp:cNvPr id="0" name=""/>
        <dsp:cNvSpPr/>
      </dsp:nvSpPr>
      <dsp:spPr>
        <a:xfrm rot="5400000">
          <a:off x="4752828" y="245100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95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C6105-2860-48C1-8145-D86D9D9B76C2}">
      <dsp:nvSpPr>
        <dsp:cNvPr id="0" name=""/>
        <dsp:cNvSpPr/>
      </dsp:nvSpPr>
      <dsp:spPr>
        <a:xfrm>
          <a:off x="4424087" y="1224227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Bachelor Professional</a:t>
          </a:r>
          <a:endParaRPr lang="de-D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 err="1"/>
            <a:t>Regelzugang</a:t>
          </a:r>
          <a:r>
            <a:rPr lang="en-US" sz="1900" b="1" kern="1200" dirty="0"/>
            <a:t>: </a:t>
          </a:r>
          <a:br>
            <a:rPr lang="en-US" sz="1900" b="1" kern="1200" dirty="0"/>
          </a:br>
          <a:r>
            <a:rPr lang="en-US" sz="1900" kern="1200" dirty="0" err="1"/>
            <a:t>Abschluss</a:t>
          </a:r>
          <a:r>
            <a:rPr lang="en-US" sz="1900" kern="1200" dirty="0"/>
            <a:t> in </a:t>
          </a:r>
          <a:r>
            <a:rPr lang="en-US" sz="1900" kern="1200" dirty="0" err="1"/>
            <a:t>anerkanntem</a:t>
          </a:r>
          <a:r>
            <a:rPr lang="en-US" sz="1900" kern="1200" dirty="0"/>
            <a:t> </a:t>
          </a:r>
          <a:r>
            <a:rPr lang="en-US" sz="1900" kern="1200" dirty="0" err="1"/>
            <a:t>Ausbildungsberuf</a:t>
          </a:r>
          <a:r>
            <a:rPr lang="en-US" sz="1900" kern="1200" dirty="0"/>
            <a:t>, </a:t>
          </a:r>
          <a:r>
            <a:rPr lang="en-US" sz="1900" kern="1200" dirty="0" err="1"/>
            <a:t>Abschluss</a:t>
          </a:r>
          <a:r>
            <a:rPr lang="en-US" sz="1900" kern="1200" dirty="0"/>
            <a:t> der </a:t>
          </a:r>
          <a:r>
            <a:rPr lang="en-US" sz="1900" kern="1200" dirty="0" err="1"/>
            <a:t>ersten</a:t>
          </a:r>
          <a:r>
            <a:rPr lang="en-US" sz="1900" kern="1200" dirty="0"/>
            <a:t> </a:t>
          </a:r>
          <a:r>
            <a:rPr lang="en-US" sz="1900" kern="1200" dirty="0" err="1"/>
            <a:t>Fortbildungsstufe</a:t>
          </a:r>
          <a:endParaRPr lang="de-DE" sz="1900" kern="1200" dirty="0"/>
        </a:p>
      </dsp:txBody>
      <dsp:txXfrm>
        <a:off x="4424087" y="1224227"/>
        <a:ext cx="2958521" cy="2593317"/>
      </dsp:txXfrm>
    </dsp:sp>
    <dsp:sp modelId="{6F4D46A3-9A1B-4C37-9C57-C0AE62D9EF79}">
      <dsp:nvSpPr>
        <dsp:cNvPr id="0" name=""/>
        <dsp:cNvSpPr/>
      </dsp:nvSpPr>
      <dsp:spPr>
        <a:xfrm>
          <a:off x="6824397" y="3842"/>
          <a:ext cx="558211" cy="558211"/>
        </a:xfrm>
        <a:prstGeom prst="triangle">
          <a:avLst>
            <a:gd name="adj" fmla="val 100000"/>
          </a:avLst>
        </a:prstGeom>
        <a:solidFill>
          <a:schemeClr val="accent3">
            <a:shade val="80000"/>
            <a:hueOff val="0"/>
            <a:satOff val="0"/>
            <a:lumOff val="14319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43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22B11-F892-47C9-9C6C-6273CFE541A3}">
      <dsp:nvSpPr>
        <dsp:cNvPr id="0" name=""/>
        <dsp:cNvSpPr/>
      </dsp:nvSpPr>
      <dsp:spPr>
        <a:xfrm rot="5400000">
          <a:off x="8374637" y="-651119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90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A5F92-804F-45E3-A09E-5CD024B6551A}">
      <dsp:nvSpPr>
        <dsp:cNvPr id="0" name=""/>
        <dsp:cNvSpPr/>
      </dsp:nvSpPr>
      <dsp:spPr>
        <a:xfrm>
          <a:off x="8045896" y="328006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Master Professional</a:t>
          </a:r>
          <a:endParaRPr lang="de-D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 err="1"/>
            <a:t>Regelzugang</a:t>
          </a:r>
          <a:r>
            <a:rPr lang="en-US" sz="1900" b="1" kern="1200" dirty="0"/>
            <a:t>: </a:t>
          </a:r>
          <a:br>
            <a:rPr lang="en-US" sz="1900" kern="1200" dirty="0"/>
          </a:br>
          <a:r>
            <a:rPr lang="en-US" sz="1900" kern="1200" dirty="0" err="1"/>
            <a:t>Abschluss</a:t>
          </a:r>
          <a:r>
            <a:rPr lang="en-US" sz="1900" kern="1200" dirty="0"/>
            <a:t> auf der </a:t>
          </a:r>
          <a:r>
            <a:rPr lang="en-US" sz="1900" kern="1200" dirty="0" err="1"/>
            <a:t>zweiten</a:t>
          </a:r>
          <a:r>
            <a:rPr lang="en-US" sz="1900" kern="1200" dirty="0"/>
            <a:t> </a:t>
          </a:r>
          <a:r>
            <a:rPr lang="en-US" sz="1900" kern="1200" dirty="0" err="1"/>
            <a:t>Fortbildungsstufe</a:t>
          </a:r>
          <a:endParaRPr lang="de-DE" sz="1900" kern="1200" dirty="0"/>
        </a:p>
      </dsp:txBody>
      <dsp:txXfrm>
        <a:off x="8045896" y="328006"/>
        <a:ext cx="2958521" cy="259331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0E0B9-AD84-48EE-8F8A-B33138A3E1FB}">
      <dsp:nvSpPr>
        <dsp:cNvPr id="0" name=""/>
        <dsp:cNvSpPr/>
      </dsp:nvSpPr>
      <dsp:spPr>
        <a:xfrm>
          <a:off x="4877" y="517745"/>
          <a:ext cx="1419708" cy="567883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1</a:t>
          </a:r>
          <a:endParaRPr lang="de-DE" sz="2900" kern="1200" dirty="0"/>
        </a:p>
      </dsp:txBody>
      <dsp:txXfrm>
        <a:off x="4877" y="517745"/>
        <a:ext cx="1277737" cy="567883"/>
      </dsp:txXfrm>
    </dsp:sp>
    <dsp:sp modelId="{AC4FD887-397D-4A7F-9264-A766A794BDD1}">
      <dsp:nvSpPr>
        <dsp:cNvPr id="0" name=""/>
        <dsp:cNvSpPr/>
      </dsp:nvSpPr>
      <dsp:spPr>
        <a:xfrm>
          <a:off x="1140644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23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2</a:t>
          </a:r>
          <a:endParaRPr lang="de-DE" sz="2900" kern="1200" dirty="0"/>
        </a:p>
      </dsp:txBody>
      <dsp:txXfrm>
        <a:off x="1424586" y="517745"/>
        <a:ext cx="851825" cy="567883"/>
      </dsp:txXfrm>
    </dsp:sp>
    <dsp:sp modelId="{9EEAF98D-5A1B-46F3-B0CE-C7A70DC98D8D}">
      <dsp:nvSpPr>
        <dsp:cNvPr id="0" name=""/>
        <dsp:cNvSpPr/>
      </dsp:nvSpPr>
      <dsp:spPr>
        <a:xfrm>
          <a:off x="2276411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47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</a:t>
          </a:r>
          <a:endParaRPr lang="de-DE" sz="2900" kern="1200" dirty="0"/>
        </a:p>
      </dsp:txBody>
      <dsp:txXfrm>
        <a:off x="2560353" y="517745"/>
        <a:ext cx="851825" cy="567883"/>
      </dsp:txXfrm>
    </dsp:sp>
    <dsp:sp modelId="{C592F8CD-4BC3-4A75-860C-CA7539F0A7D8}">
      <dsp:nvSpPr>
        <dsp:cNvPr id="0" name=""/>
        <dsp:cNvSpPr/>
      </dsp:nvSpPr>
      <dsp:spPr>
        <a:xfrm>
          <a:off x="3412178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71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4</a:t>
          </a:r>
          <a:endParaRPr lang="de-DE" sz="2900" kern="1200" dirty="0"/>
        </a:p>
      </dsp:txBody>
      <dsp:txXfrm>
        <a:off x="3696120" y="517745"/>
        <a:ext cx="851825" cy="567883"/>
      </dsp:txXfrm>
    </dsp:sp>
    <dsp:sp modelId="{CECFBFFD-7F3B-4628-B6BD-8AF2638E5B7F}">
      <dsp:nvSpPr>
        <dsp:cNvPr id="0" name=""/>
        <dsp:cNvSpPr/>
      </dsp:nvSpPr>
      <dsp:spPr>
        <a:xfrm>
          <a:off x="4547945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5</a:t>
          </a:r>
          <a:endParaRPr lang="de-DE" sz="2900" kern="1200" dirty="0"/>
        </a:p>
      </dsp:txBody>
      <dsp:txXfrm>
        <a:off x="4831887" y="517745"/>
        <a:ext cx="851825" cy="567883"/>
      </dsp:txXfrm>
    </dsp:sp>
    <dsp:sp modelId="{AC003901-DF51-4E81-91E1-6EFE23B82E51}">
      <dsp:nvSpPr>
        <dsp:cNvPr id="0" name=""/>
        <dsp:cNvSpPr/>
      </dsp:nvSpPr>
      <dsp:spPr>
        <a:xfrm>
          <a:off x="5683712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19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6</a:t>
          </a:r>
          <a:endParaRPr lang="de-DE" sz="2900" kern="1200" dirty="0"/>
        </a:p>
      </dsp:txBody>
      <dsp:txXfrm>
        <a:off x="5967654" y="517745"/>
        <a:ext cx="851825" cy="567883"/>
      </dsp:txXfrm>
    </dsp:sp>
    <dsp:sp modelId="{48C1EDA1-FC7C-4A16-9BC8-A76FC3330BF5}">
      <dsp:nvSpPr>
        <dsp:cNvPr id="0" name=""/>
        <dsp:cNvSpPr/>
      </dsp:nvSpPr>
      <dsp:spPr>
        <a:xfrm>
          <a:off x="6819479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43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7</a:t>
          </a:r>
          <a:endParaRPr lang="de-DE" sz="2900" kern="1200" dirty="0"/>
        </a:p>
      </dsp:txBody>
      <dsp:txXfrm>
        <a:off x="7103421" y="517745"/>
        <a:ext cx="851825" cy="567883"/>
      </dsp:txXfrm>
    </dsp:sp>
    <dsp:sp modelId="{58F827A0-6260-4C1C-A309-F188993860CB}">
      <dsp:nvSpPr>
        <dsp:cNvPr id="0" name=""/>
        <dsp:cNvSpPr/>
      </dsp:nvSpPr>
      <dsp:spPr>
        <a:xfrm>
          <a:off x="7955246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6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8</a:t>
          </a:r>
          <a:endParaRPr lang="de-DE" sz="2900" kern="1200" dirty="0"/>
        </a:p>
      </dsp:txBody>
      <dsp:txXfrm>
        <a:off x="8239188" y="517745"/>
        <a:ext cx="851825" cy="567883"/>
      </dsp:txXfrm>
    </dsp:sp>
    <dsp:sp modelId="{30F3E922-EE3F-4147-91FF-C14B0A94501E}">
      <dsp:nvSpPr>
        <dsp:cNvPr id="0" name=""/>
        <dsp:cNvSpPr/>
      </dsp:nvSpPr>
      <dsp:spPr>
        <a:xfrm>
          <a:off x="9091013" y="517745"/>
          <a:ext cx="1419708" cy="567883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9</a:t>
          </a:r>
          <a:endParaRPr lang="de-DE" sz="2900" kern="1200" dirty="0"/>
        </a:p>
      </dsp:txBody>
      <dsp:txXfrm>
        <a:off x="9374955" y="517745"/>
        <a:ext cx="851825" cy="56788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0E0B9-AD84-48EE-8F8A-B33138A3E1FB}">
      <dsp:nvSpPr>
        <dsp:cNvPr id="0" name=""/>
        <dsp:cNvSpPr/>
      </dsp:nvSpPr>
      <dsp:spPr>
        <a:xfrm>
          <a:off x="4877" y="517745"/>
          <a:ext cx="1419708" cy="567883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1</a:t>
          </a:r>
          <a:endParaRPr lang="de-DE" sz="2900" kern="1200" dirty="0"/>
        </a:p>
      </dsp:txBody>
      <dsp:txXfrm>
        <a:off x="4877" y="517745"/>
        <a:ext cx="1277737" cy="567883"/>
      </dsp:txXfrm>
    </dsp:sp>
    <dsp:sp modelId="{AC4FD887-397D-4A7F-9264-A766A794BDD1}">
      <dsp:nvSpPr>
        <dsp:cNvPr id="0" name=""/>
        <dsp:cNvSpPr/>
      </dsp:nvSpPr>
      <dsp:spPr>
        <a:xfrm>
          <a:off x="1140644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23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2</a:t>
          </a:r>
          <a:endParaRPr lang="de-DE" sz="2900" kern="1200" dirty="0"/>
        </a:p>
      </dsp:txBody>
      <dsp:txXfrm>
        <a:off x="1424586" y="517745"/>
        <a:ext cx="851825" cy="567883"/>
      </dsp:txXfrm>
    </dsp:sp>
    <dsp:sp modelId="{9EEAF98D-5A1B-46F3-B0CE-C7A70DC98D8D}">
      <dsp:nvSpPr>
        <dsp:cNvPr id="0" name=""/>
        <dsp:cNvSpPr/>
      </dsp:nvSpPr>
      <dsp:spPr>
        <a:xfrm>
          <a:off x="2276411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47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</a:t>
          </a:r>
          <a:endParaRPr lang="de-DE" sz="2900" kern="1200" dirty="0"/>
        </a:p>
      </dsp:txBody>
      <dsp:txXfrm>
        <a:off x="2560353" y="517745"/>
        <a:ext cx="851825" cy="567883"/>
      </dsp:txXfrm>
    </dsp:sp>
    <dsp:sp modelId="{C592F8CD-4BC3-4A75-860C-CA7539F0A7D8}">
      <dsp:nvSpPr>
        <dsp:cNvPr id="0" name=""/>
        <dsp:cNvSpPr/>
      </dsp:nvSpPr>
      <dsp:spPr>
        <a:xfrm>
          <a:off x="3412178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71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4</a:t>
          </a:r>
          <a:endParaRPr lang="de-DE" sz="2900" kern="1200" dirty="0"/>
        </a:p>
      </dsp:txBody>
      <dsp:txXfrm>
        <a:off x="3696120" y="517745"/>
        <a:ext cx="851825" cy="567883"/>
      </dsp:txXfrm>
    </dsp:sp>
    <dsp:sp modelId="{CECFBFFD-7F3B-4628-B6BD-8AF2638E5B7F}">
      <dsp:nvSpPr>
        <dsp:cNvPr id="0" name=""/>
        <dsp:cNvSpPr/>
      </dsp:nvSpPr>
      <dsp:spPr>
        <a:xfrm>
          <a:off x="4547945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5</a:t>
          </a:r>
          <a:endParaRPr lang="de-DE" sz="2900" kern="1200" dirty="0"/>
        </a:p>
      </dsp:txBody>
      <dsp:txXfrm>
        <a:off x="4831887" y="517745"/>
        <a:ext cx="851825" cy="567883"/>
      </dsp:txXfrm>
    </dsp:sp>
    <dsp:sp modelId="{AC003901-DF51-4E81-91E1-6EFE23B82E51}">
      <dsp:nvSpPr>
        <dsp:cNvPr id="0" name=""/>
        <dsp:cNvSpPr/>
      </dsp:nvSpPr>
      <dsp:spPr>
        <a:xfrm>
          <a:off x="5683712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19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6</a:t>
          </a:r>
          <a:endParaRPr lang="de-DE" sz="2900" kern="1200" dirty="0"/>
        </a:p>
      </dsp:txBody>
      <dsp:txXfrm>
        <a:off x="5967654" y="517745"/>
        <a:ext cx="851825" cy="567883"/>
      </dsp:txXfrm>
    </dsp:sp>
    <dsp:sp modelId="{48C1EDA1-FC7C-4A16-9BC8-A76FC3330BF5}">
      <dsp:nvSpPr>
        <dsp:cNvPr id="0" name=""/>
        <dsp:cNvSpPr/>
      </dsp:nvSpPr>
      <dsp:spPr>
        <a:xfrm>
          <a:off x="6819479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43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7</a:t>
          </a:r>
          <a:endParaRPr lang="de-DE" sz="2900" kern="1200" dirty="0"/>
        </a:p>
      </dsp:txBody>
      <dsp:txXfrm>
        <a:off x="7103421" y="517745"/>
        <a:ext cx="851825" cy="567883"/>
      </dsp:txXfrm>
    </dsp:sp>
    <dsp:sp modelId="{58F827A0-6260-4C1C-A309-F188993860CB}">
      <dsp:nvSpPr>
        <dsp:cNvPr id="0" name=""/>
        <dsp:cNvSpPr/>
      </dsp:nvSpPr>
      <dsp:spPr>
        <a:xfrm>
          <a:off x="7955246" y="517745"/>
          <a:ext cx="1419708" cy="56788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16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8</a:t>
          </a:r>
          <a:endParaRPr lang="de-DE" sz="2900" kern="1200" dirty="0"/>
        </a:p>
      </dsp:txBody>
      <dsp:txXfrm>
        <a:off x="8239188" y="517745"/>
        <a:ext cx="851825" cy="567883"/>
      </dsp:txXfrm>
    </dsp:sp>
    <dsp:sp modelId="{E9AFF1CC-6ADD-46BE-8F0B-B765B8E82038}">
      <dsp:nvSpPr>
        <dsp:cNvPr id="0" name=""/>
        <dsp:cNvSpPr/>
      </dsp:nvSpPr>
      <dsp:spPr>
        <a:xfrm>
          <a:off x="9091013" y="517745"/>
          <a:ext cx="1419708" cy="567883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 </a:t>
          </a:r>
          <a:endParaRPr lang="de-DE" sz="2900" kern="1200" dirty="0"/>
        </a:p>
      </dsp:txBody>
      <dsp:txXfrm>
        <a:off x="9374955" y="517745"/>
        <a:ext cx="851825" cy="567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2EC47-BBB9-4BCB-B889-F0EED2CF9B3B}">
      <dsp:nvSpPr>
        <dsp:cNvPr id="0" name=""/>
        <dsp:cNvSpPr/>
      </dsp:nvSpPr>
      <dsp:spPr>
        <a:xfrm>
          <a:off x="1868" y="321"/>
          <a:ext cx="5057418" cy="1682884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Berufliche</a:t>
          </a:r>
          <a:r>
            <a:rPr lang="en-US" sz="4400" kern="1200" dirty="0"/>
            <a:t> </a:t>
          </a:r>
          <a:r>
            <a:rPr lang="en-US" sz="4400" kern="1200" dirty="0" err="1"/>
            <a:t>Fortbildung</a:t>
          </a:r>
          <a:endParaRPr lang="de-DE" sz="4400" kern="1200" dirty="0"/>
        </a:p>
      </dsp:txBody>
      <dsp:txXfrm>
        <a:off x="51158" y="49611"/>
        <a:ext cx="4958838" cy="1584304"/>
      </dsp:txXfrm>
    </dsp:sp>
    <dsp:sp modelId="{D189DE2C-C44C-4C7E-868D-DA43FC964D2D}">
      <dsp:nvSpPr>
        <dsp:cNvPr id="0" name=""/>
        <dsp:cNvSpPr/>
      </dsp:nvSpPr>
      <dsp:spPr>
        <a:xfrm>
          <a:off x="1868" y="1819382"/>
          <a:ext cx="2426784" cy="168288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erhalten</a:t>
          </a:r>
          <a:r>
            <a:rPr lang="en-US" sz="3000" kern="1200" dirty="0"/>
            <a:t> und </a:t>
          </a:r>
          <a:r>
            <a:rPr lang="en-US" sz="3000" kern="1200" dirty="0" err="1"/>
            <a:t>anpassen</a:t>
          </a:r>
          <a:endParaRPr lang="de-DE" sz="3000" kern="1200" dirty="0"/>
        </a:p>
      </dsp:txBody>
      <dsp:txXfrm>
        <a:off x="51158" y="1868672"/>
        <a:ext cx="2328204" cy="1584304"/>
      </dsp:txXfrm>
    </dsp:sp>
    <dsp:sp modelId="{63E2639E-A96F-4F05-9D68-8AFCC880A845}">
      <dsp:nvSpPr>
        <dsp:cNvPr id="0" name=""/>
        <dsp:cNvSpPr/>
      </dsp:nvSpPr>
      <dsp:spPr>
        <a:xfrm>
          <a:off x="2632502" y="1819382"/>
          <a:ext cx="2426784" cy="1682884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erweitern</a:t>
          </a:r>
          <a:r>
            <a:rPr lang="en-US" sz="3000" kern="1200" dirty="0"/>
            <a:t> und </a:t>
          </a:r>
          <a:r>
            <a:rPr lang="en-US" sz="3000" kern="1200" dirty="0" err="1"/>
            <a:t>beruflich</a:t>
          </a:r>
          <a:r>
            <a:rPr lang="en-US" sz="3000" kern="1200" dirty="0"/>
            <a:t> </a:t>
          </a:r>
          <a:r>
            <a:rPr lang="en-US" sz="3000" kern="1200" dirty="0" err="1"/>
            <a:t>aufsteigen</a:t>
          </a:r>
          <a:endParaRPr lang="de-DE" sz="3000" kern="1200" dirty="0"/>
        </a:p>
      </dsp:txBody>
      <dsp:txXfrm>
        <a:off x="2681792" y="1868672"/>
        <a:ext cx="2328204" cy="1584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630EA-AD23-4CC6-AC91-DC5729DDB4C2}">
      <dsp:nvSpPr>
        <dsp:cNvPr id="0" name=""/>
        <dsp:cNvSpPr/>
      </dsp:nvSpPr>
      <dsp:spPr>
        <a:xfrm>
          <a:off x="1868" y="321"/>
          <a:ext cx="5057418" cy="1682885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Berufliche</a:t>
          </a:r>
          <a:r>
            <a:rPr lang="en-US" sz="4400" kern="1200" dirty="0"/>
            <a:t> </a:t>
          </a:r>
          <a:r>
            <a:rPr lang="en-US" sz="4400" kern="1200" dirty="0" err="1"/>
            <a:t>Fortbildung</a:t>
          </a:r>
          <a:endParaRPr lang="de-DE" sz="4400" kern="1200" dirty="0"/>
        </a:p>
      </dsp:txBody>
      <dsp:txXfrm>
        <a:off x="51158" y="49611"/>
        <a:ext cx="4958838" cy="1584305"/>
      </dsp:txXfrm>
    </dsp:sp>
    <dsp:sp modelId="{CD2ED25C-A30F-4B77-907A-C6149F50FE4A}">
      <dsp:nvSpPr>
        <dsp:cNvPr id="0" name=""/>
        <dsp:cNvSpPr/>
      </dsp:nvSpPr>
      <dsp:spPr>
        <a:xfrm>
          <a:off x="1868" y="1819383"/>
          <a:ext cx="2426784" cy="1682885"/>
        </a:xfrm>
        <a:prstGeom prst="roundRect">
          <a:avLst>
            <a:gd name="adj" fmla="val 10000"/>
          </a:avLst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Anpassungs-fortbildung</a:t>
          </a:r>
          <a:endParaRPr lang="de-DE" sz="2800" kern="1200" dirty="0"/>
        </a:p>
      </dsp:txBody>
      <dsp:txXfrm>
        <a:off x="51158" y="1868673"/>
        <a:ext cx="2328204" cy="1584305"/>
      </dsp:txXfrm>
    </dsp:sp>
    <dsp:sp modelId="{B0EFC6A1-630E-459C-BA3A-18FF756B1501}">
      <dsp:nvSpPr>
        <dsp:cNvPr id="0" name=""/>
        <dsp:cNvSpPr/>
      </dsp:nvSpPr>
      <dsp:spPr>
        <a:xfrm>
          <a:off x="2632502" y="1819383"/>
          <a:ext cx="2426784" cy="1682885"/>
        </a:xfrm>
        <a:prstGeom prst="roundRect">
          <a:avLst>
            <a:gd name="adj" fmla="val 10000"/>
          </a:avLst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 err="1"/>
            <a:t>Höherquali-fizierende</a:t>
          </a:r>
          <a:r>
            <a:rPr lang="de-DE" sz="2800" kern="1200" dirty="0"/>
            <a:t> Berufsbildung</a:t>
          </a:r>
        </a:p>
      </dsp:txBody>
      <dsp:txXfrm>
        <a:off x="2681792" y="1868673"/>
        <a:ext cx="2328204" cy="1584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DF6E3-11F9-4D62-B004-45913619B344}">
      <dsp:nvSpPr>
        <dsp:cNvPr id="0" name=""/>
        <dsp:cNvSpPr/>
      </dsp:nvSpPr>
      <dsp:spPr>
        <a:xfrm>
          <a:off x="916405" y="982062"/>
          <a:ext cx="2755787" cy="908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keine</a:t>
          </a:r>
          <a:r>
            <a:rPr lang="en-US" sz="2000" kern="1200" dirty="0"/>
            <a:t> </a:t>
          </a:r>
          <a:r>
            <a:rPr lang="en-US" sz="2000" kern="1200" dirty="0" err="1"/>
            <a:t>Rechtsverordnung</a:t>
          </a:r>
          <a:br>
            <a:rPr lang="en-US" sz="2000" kern="1200" dirty="0"/>
          </a:br>
          <a:r>
            <a:rPr lang="en-US" sz="2000" kern="1200" dirty="0" err="1"/>
            <a:t>zur</a:t>
          </a:r>
          <a:r>
            <a:rPr lang="en-US" sz="2000" kern="1200" dirty="0"/>
            <a:t> </a:t>
          </a:r>
          <a:r>
            <a:rPr lang="en-US" sz="2000" kern="1200" dirty="0" err="1"/>
            <a:t>Anrechnung</a:t>
          </a:r>
          <a:endParaRPr lang="de-DE" sz="2000" kern="1200" dirty="0"/>
        </a:p>
      </dsp:txBody>
      <dsp:txXfrm>
        <a:off x="916405" y="982062"/>
        <a:ext cx="2755787" cy="908157"/>
      </dsp:txXfrm>
    </dsp:sp>
    <dsp:sp modelId="{861CDCE3-C587-4A2D-AD88-DE0C29AFDF29}">
      <dsp:nvSpPr>
        <dsp:cNvPr id="0" name=""/>
        <dsp:cNvSpPr/>
      </dsp:nvSpPr>
      <dsp:spPr>
        <a:xfrm>
          <a:off x="916405" y="2897053"/>
          <a:ext cx="2755787" cy="1701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Länderregierungen</a:t>
          </a:r>
          <a:endParaRPr lang="de-DE" sz="2700" kern="1200" dirty="0"/>
        </a:p>
      </dsp:txBody>
      <dsp:txXfrm>
        <a:off x="916405" y="2897053"/>
        <a:ext cx="2755787" cy="1701444"/>
      </dsp:txXfrm>
    </dsp:sp>
    <dsp:sp modelId="{0A1F0889-C475-4615-A89A-81852653F763}">
      <dsp:nvSpPr>
        <dsp:cNvPr id="0" name=""/>
        <dsp:cNvSpPr/>
      </dsp:nvSpPr>
      <dsp:spPr>
        <a:xfrm>
          <a:off x="913273" y="705857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78D74-D586-4FEC-947C-920981DA37D3}">
      <dsp:nvSpPr>
        <dsp:cNvPr id="0" name=""/>
        <dsp:cNvSpPr/>
      </dsp:nvSpPr>
      <dsp:spPr>
        <a:xfrm>
          <a:off x="1066720" y="398962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723B8-E8DA-48F1-A0BA-43BF837A1FA6}">
      <dsp:nvSpPr>
        <dsp:cNvPr id="0" name=""/>
        <dsp:cNvSpPr/>
      </dsp:nvSpPr>
      <dsp:spPr>
        <a:xfrm>
          <a:off x="1434994" y="460341"/>
          <a:ext cx="344473" cy="34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62A14-F4DF-49CD-88AD-DA6C6AE89917}">
      <dsp:nvSpPr>
        <dsp:cNvPr id="0" name=""/>
        <dsp:cNvSpPr/>
      </dsp:nvSpPr>
      <dsp:spPr>
        <a:xfrm>
          <a:off x="1741889" y="122757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12790-6CA6-4426-AEE2-F3735DA08487}">
      <dsp:nvSpPr>
        <dsp:cNvPr id="0" name=""/>
        <dsp:cNvSpPr/>
      </dsp:nvSpPr>
      <dsp:spPr>
        <a:xfrm>
          <a:off x="2140851" y="0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A8934-4B57-497E-89FA-37D855976F60}">
      <dsp:nvSpPr>
        <dsp:cNvPr id="0" name=""/>
        <dsp:cNvSpPr/>
      </dsp:nvSpPr>
      <dsp:spPr>
        <a:xfrm>
          <a:off x="2631883" y="214826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CE0D1-0CD3-4509-ACCF-12036E29D8BE}">
      <dsp:nvSpPr>
        <dsp:cNvPr id="0" name=""/>
        <dsp:cNvSpPr/>
      </dsp:nvSpPr>
      <dsp:spPr>
        <a:xfrm>
          <a:off x="2938777" y="368273"/>
          <a:ext cx="344473" cy="34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3C1877-4158-4E99-A0A4-25D80271A49C}">
      <dsp:nvSpPr>
        <dsp:cNvPr id="0" name=""/>
        <dsp:cNvSpPr/>
      </dsp:nvSpPr>
      <dsp:spPr>
        <a:xfrm>
          <a:off x="3368430" y="705857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26669-29DF-43F5-9419-8AEC17728CD4}">
      <dsp:nvSpPr>
        <dsp:cNvPr id="0" name=""/>
        <dsp:cNvSpPr/>
      </dsp:nvSpPr>
      <dsp:spPr>
        <a:xfrm>
          <a:off x="3552566" y="1043441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DD069-B4C2-457C-887B-C080228A258A}">
      <dsp:nvSpPr>
        <dsp:cNvPr id="0" name=""/>
        <dsp:cNvSpPr/>
      </dsp:nvSpPr>
      <dsp:spPr>
        <a:xfrm>
          <a:off x="1956715" y="398962"/>
          <a:ext cx="563683" cy="5636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59B39-80F0-4509-8FE5-0708B21C1011}">
      <dsp:nvSpPr>
        <dsp:cNvPr id="0" name=""/>
        <dsp:cNvSpPr/>
      </dsp:nvSpPr>
      <dsp:spPr>
        <a:xfrm>
          <a:off x="759826" y="1565162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517CC-26F9-4985-91E1-71E085E67088}">
      <dsp:nvSpPr>
        <dsp:cNvPr id="0" name=""/>
        <dsp:cNvSpPr/>
      </dsp:nvSpPr>
      <dsp:spPr>
        <a:xfrm>
          <a:off x="943963" y="1841367"/>
          <a:ext cx="344473" cy="34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D38F24-1FC7-4011-BE38-B59D2AF9FA27}">
      <dsp:nvSpPr>
        <dsp:cNvPr id="0" name=""/>
        <dsp:cNvSpPr/>
      </dsp:nvSpPr>
      <dsp:spPr>
        <a:xfrm>
          <a:off x="1404304" y="2086883"/>
          <a:ext cx="501052" cy="5010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15D5D-E7A0-4AF6-8BDA-AB864B8FEFC0}">
      <dsp:nvSpPr>
        <dsp:cNvPr id="0" name=""/>
        <dsp:cNvSpPr/>
      </dsp:nvSpPr>
      <dsp:spPr>
        <a:xfrm>
          <a:off x="2048783" y="2485845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52434-FC80-4D56-AAD8-F0506D22BA97}">
      <dsp:nvSpPr>
        <dsp:cNvPr id="0" name=""/>
        <dsp:cNvSpPr/>
      </dsp:nvSpPr>
      <dsp:spPr>
        <a:xfrm>
          <a:off x="2171541" y="2086883"/>
          <a:ext cx="344473" cy="34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2BD8A-3BB6-4867-9D1A-493B0660C810}">
      <dsp:nvSpPr>
        <dsp:cNvPr id="0" name=""/>
        <dsp:cNvSpPr/>
      </dsp:nvSpPr>
      <dsp:spPr>
        <a:xfrm>
          <a:off x="2478435" y="2516535"/>
          <a:ext cx="219210" cy="2192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EB594-D760-4331-B9E7-9F3F97093DC5}">
      <dsp:nvSpPr>
        <dsp:cNvPr id="0" name=""/>
        <dsp:cNvSpPr/>
      </dsp:nvSpPr>
      <dsp:spPr>
        <a:xfrm>
          <a:off x="2754641" y="2025504"/>
          <a:ext cx="501052" cy="5010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AE168-5672-486A-BB19-FDF36F2C9E00}">
      <dsp:nvSpPr>
        <dsp:cNvPr id="0" name=""/>
        <dsp:cNvSpPr/>
      </dsp:nvSpPr>
      <dsp:spPr>
        <a:xfrm>
          <a:off x="3429809" y="1902746"/>
          <a:ext cx="344473" cy="3444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741F6-128D-4549-BEC0-26B59C6CE9B8}">
      <dsp:nvSpPr>
        <dsp:cNvPr id="0" name=""/>
        <dsp:cNvSpPr/>
      </dsp:nvSpPr>
      <dsp:spPr>
        <a:xfrm>
          <a:off x="3774282" y="459831"/>
          <a:ext cx="1011669" cy="1931387"/>
        </a:xfrm>
        <a:prstGeom prst="chevron">
          <a:avLst>
            <a:gd name="adj" fmla="val 6231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0F03B-4330-4209-8BAC-A41F3A5943A6}">
      <dsp:nvSpPr>
        <dsp:cNvPr id="0" name=""/>
        <dsp:cNvSpPr/>
      </dsp:nvSpPr>
      <dsp:spPr>
        <a:xfrm>
          <a:off x="4602012" y="459831"/>
          <a:ext cx="1011669" cy="1931387"/>
        </a:xfrm>
        <a:prstGeom prst="chevron">
          <a:avLst>
            <a:gd name="adj" fmla="val 6231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896CA-4C5E-44D1-AC53-FA0E79183532}">
      <dsp:nvSpPr>
        <dsp:cNvPr id="0" name=""/>
        <dsp:cNvSpPr/>
      </dsp:nvSpPr>
      <dsp:spPr>
        <a:xfrm>
          <a:off x="5820614" y="322814"/>
          <a:ext cx="2345233" cy="23452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Einzelfall-entscheidungen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Empfehlungen</a:t>
          </a:r>
          <a:endParaRPr lang="de-DE" sz="2000" kern="1200" dirty="0"/>
        </a:p>
      </dsp:txBody>
      <dsp:txXfrm>
        <a:off x="6164065" y="666265"/>
        <a:ext cx="1658331" cy="1658331"/>
      </dsp:txXfrm>
    </dsp:sp>
    <dsp:sp modelId="{0BCB50C4-E988-4D2B-B820-3D39DC39C7B0}">
      <dsp:nvSpPr>
        <dsp:cNvPr id="0" name=""/>
        <dsp:cNvSpPr/>
      </dsp:nvSpPr>
      <dsp:spPr>
        <a:xfrm>
          <a:off x="5613681" y="2897053"/>
          <a:ext cx="2759098" cy="1701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Zuständige</a:t>
          </a:r>
          <a:r>
            <a:rPr lang="en-US" sz="2700" kern="1200" dirty="0"/>
            <a:t> </a:t>
          </a:r>
          <a:r>
            <a:rPr lang="en-US" sz="2700" kern="1200" dirty="0" err="1"/>
            <a:t>Stellen</a:t>
          </a:r>
          <a:r>
            <a:rPr lang="en-US" sz="2700" kern="1200" dirty="0"/>
            <a:t>/ </a:t>
          </a:r>
          <a:r>
            <a:rPr lang="en-US" sz="2700" kern="1200" dirty="0" err="1"/>
            <a:t>Hauptausschuss</a:t>
          </a:r>
          <a:r>
            <a:rPr lang="en-US" sz="2700" kern="1200" dirty="0"/>
            <a:t> des BiBB</a:t>
          </a:r>
          <a:endParaRPr lang="de-DE" sz="2700" kern="1200" dirty="0"/>
        </a:p>
      </dsp:txBody>
      <dsp:txXfrm>
        <a:off x="5613681" y="2897053"/>
        <a:ext cx="2759098" cy="17014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C6CE8-76E8-435E-A2CC-7723C7E7861C}">
      <dsp:nvSpPr>
        <dsp:cNvPr id="0" name=""/>
        <dsp:cNvSpPr/>
      </dsp:nvSpPr>
      <dsp:spPr>
        <a:xfrm>
          <a:off x="1283" y="513689"/>
          <a:ext cx="2503103" cy="1001241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1. </a:t>
          </a:r>
          <a:br>
            <a:rPr lang="en-US" sz="1700" kern="1200" dirty="0"/>
          </a:b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1283" y="513689"/>
        <a:ext cx="2252793" cy="1001241"/>
      </dsp:txXfrm>
    </dsp:sp>
    <dsp:sp modelId="{CF765179-9B7D-47EE-8A7E-E0618678CB51}">
      <dsp:nvSpPr>
        <dsp:cNvPr id="0" name=""/>
        <dsp:cNvSpPr/>
      </dsp:nvSpPr>
      <dsp:spPr>
        <a:xfrm>
          <a:off x="2003766" y="513689"/>
          <a:ext cx="2503103" cy="1001241"/>
        </a:xfrm>
        <a:prstGeom prst="chevron">
          <a:avLst/>
        </a:prstGeom>
        <a:solidFill>
          <a:srgbClr val="A1A1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>
              <a:solidFill>
                <a:schemeClr val="accent4"/>
              </a:solidFill>
            </a:rPr>
            <a:t>Teilzeit</a:t>
          </a:r>
          <a:r>
            <a:rPr lang="en-US" sz="1700" kern="1200" dirty="0">
              <a:solidFill>
                <a:schemeClr val="accent4"/>
              </a:solidFill>
            </a:rPr>
            <a:t> 75 %</a:t>
          </a:r>
          <a:endParaRPr lang="de-DE" sz="1700" kern="1200" dirty="0">
            <a:solidFill>
              <a:schemeClr val="accent4"/>
            </a:solidFill>
          </a:endParaRPr>
        </a:p>
      </dsp:txBody>
      <dsp:txXfrm>
        <a:off x="2504387" y="513689"/>
        <a:ext cx="1501862" cy="1001241"/>
      </dsp:txXfrm>
    </dsp:sp>
    <dsp:sp modelId="{B83EFA8F-708C-4D11-AD5F-B0FCCFD3DB37}">
      <dsp:nvSpPr>
        <dsp:cNvPr id="0" name=""/>
        <dsp:cNvSpPr/>
      </dsp:nvSpPr>
      <dsp:spPr>
        <a:xfrm>
          <a:off x="4006248" y="513689"/>
          <a:ext cx="2503103" cy="1001241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4506869" y="513689"/>
        <a:ext cx="1501862" cy="1001241"/>
      </dsp:txXfrm>
    </dsp:sp>
    <dsp:sp modelId="{AEB18619-EC89-43E7-BAE8-EAEF3B81ECEC}">
      <dsp:nvSpPr>
        <dsp:cNvPr id="0" name=""/>
        <dsp:cNvSpPr/>
      </dsp:nvSpPr>
      <dsp:spPr>
        <a:xfrm>
          <a:off x="6008730" y="513689"/>
          <a:ext cx="2503103" cy="1001241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  <a:endParaRPr lang="de-DE" sz="1700" kern="1200" dirty="0"/>
        </a:p>
      </dsp:txBody>
      <dsp:txXfrm>
        <a:off x="6509351" y="513689"/>
        <a:ext cx="1501862" cy="1001241"/>
      </dsp:txXfrm>
    </dsp:sp>
    <dsp:sp modelId="{C0B9AE41-3BEB-4427-BC0C-AB91E328AC83}">
      <dsp:nvSpPr>
        <dsp:cNvPr id="0" name=""/>
        <dsp:cNvSpPr/>
      </dsp:nvSpPr>
      <dsp:spPr>
        <a:xfrm>
          <a:off x="6605020" y="517273"/>
          <a:ext cx="2503103" cy="1001241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</a:rPr>
            <a:t>Verlängerung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>
              <a:solidFill>
                <a:schemeClr val="tx1"/>
              </a:solidFill>
            </a:rPr>
            <a:t>um 3 </a:t>
          </a:r>
          <a:r>
            <a:rPr lang="en-US" sz="1700" kern="1200" dirty="0" err="1">
              <a:solidFill>
                <a:schemeClr val="tx1"/>
              </a:solidFill>
            </a:rPr>
            <a:t>Monate</a:t>
          </a:r>
          <a:endParaRPr lang="de-DE" sz="1700" kern="1200" dirty="0">
            <a:solidFill>
              <a:schemeClr val="tx1"/>
            </a:solidFill>
          </a:endParaRPr>
        </a:p>
      </dsp:txBody>
      <dsp:txXfrm>
        <a:off x="7105641" y="517273"/>
        <a:ext cx="1501862" cy="10012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C6CE8-76E8-435E-A2CC-7723C7E7861C}">
      <dsp:nvSpPr>
        <dsp:cNvPr id="0" name=""/>
        <dsp:cNvSpPr/>
      </dsp:nvSpPr>
      <dsp:spPr>
        <a:xfrm>
          <a:off x="1529" y="513180"/>
          <a:ext cx="2505646" cy="1002258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1. </a:t>
          </a:r>
          <a:br>
            <a:rPr lang="en-US" sz="1600" kern="1200" dirty="0"/>
          </a:br>
          <a:r>
            <a:rPr lang="en-US" sz="1600" kern="1200" dirty="0" err="1"/>
            <a:t>Ausbildungsjahr</a:t>
          </a:r>
          <a:r>
            <a:rPr lang="en-US" sz="1600" kern="1200" dirty="0"/>
            <a:t> </a:t>
          </a:r>
          <a:br>
            <a:rPr lang="en-US" sz="1600" kern="1200" dirty="0"/>
          </a:br>
          <a:r>
            <a:rPr lang="en-US" sz="1600" kern="1200" dirty="0" err="1">
              <a:solidFill>
                <a:schemeClr val="accent4"/>
              </a:solidFill>
            </a:rPr>
            <a:t>Teilzeit</a:t>
          </a:r>
          <a:r>
            <a:rPr lang="en-US" sz="1600" kern="1200" dirty="0">
              <a:solidFill>
                <a:schemeClr val="accent4"/>
              </a:solidFill>
            </a:rPr>
            <a:t> 50 %</a:t>
          </a:r>
          <a:endParaRPr lang="de-DE" sz="1600" kern="1200" dirty="0">
            <a:solidFill>
              <a:schemeClr val="accent4"/>
            </a:solidFill>
          </a:endParaRPr>
        </a:p>
      </dsp:txBody>
      <dsp:txXfrm>
        <a:off x="1529" y="513180"/>
        <a:ext cx="2255082" cy="1002258"/>
      </dsp:txXfrm>
    </dsp:sp>
    <dsp:sp modelId="{CF765179-9B7D-47EE-8A7E-E0618678CB51}">
      <dsp:nvSpPr>
        <dsp:cNvPr id="0" name=""/>
        <dsp:cNvSpPr/>
      </dsp:nvSpPr>
      <dsp:spPr>
        <a:xfrm>
          <a:off x="2006046" y="513180"/>
          <a:ext cx="2505646" cy="1002258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2. </a:t>
          </a:r>
          <a:r>
            <a:rPr lang="en-US" sz="1600" kern="1200" dirty="0" err="1"/>
            <a:t>Ausbildungsjahr</a:t>
          </a:r>
          <a:r>
            <a:rPr lang="en-US" sz="1600" kern="1200" dirty="0"/>
            <a:t> </a:t>
          </a:r>
          <a:r>
            <a:rPr lang="en-US" sz="1600" kern="1200" dirty="0" err="1">
              <a:solidFill>
                <a:schemeClr val="accent4"/>
              </a:solidFill>
            </a:rPr>
            <a:t>Teilzeit</a:t>
          </a:r>
          <a:r>
            <a:rPr lang="en-US" sz="1600" kern="1200" dirty="0">
              <a:solidFill>
                <a:schemeClr val="accent4"/>
              </a:solidFill>
            </a:rPr>
            <a:t> 50 %</a:t>
          </a:r>
          <a:endParaRPr lang="de-DE" sz="1600" kern="1200" dirty="0">
            <a:solidFill>
              <a:schemeClr val="accent4"/>
            </a:solidFill>
          </a:endParaRPr>
        </a:p>
      </dsp:txBody>
      <dsp:txXfrm>
        <a:off x="2507175" y="513180"/>
        <a:ext cx="1503388" cy="1002258"/>
      </dsp:txXfrm>
    </dsp:sp>
    <dsp:sp modelId="{B83EFA8F-708C-4D11-AD5F-B0FCCFD3DB37}">
      <dsp:nvSpPr>
        <dsp:cNvPr id="0" name=""/>
        <dsp:cNvSpPr/>
      </dsp:nvSpPr>
      <dsp:spPr>
        <a:xfrm>
          <a:off x="4010564" y="513180"/>
          <a:ext cx="2505646" cy="1002258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3. </a:t>
          </a:r>
          <a:r>
            <a:rPr lang="en-US" sz="1600" kern="1200" dirty="0" err="1"/>
            <a:t>Ausbildungsjahr</a:t>
          </a:r>
          <a:r>
            <a:rPr lang="en-US" sz="1600" kern="1200" dirty="0"/>
            <a:t> </a:t>
          </a:r>
          <a:r>
            <a:rPr lang="en-US" sz="1600" kern="1200" dirty="0" err="1">
              <a:solidFill>
                <a:schemeClr val="accent4"/>
              </a:solidFill>
            </a:rPr>
            <a:t>Teilzeit</a:t>
          </a:r>
          <a:r>
            <a:rPr lang="en-US" sz="1600" kern="1200" dirty="0">
              <a:solidFill>
                <a:schemeClr val="accent4"/>
              </a:solidFill>
            </a:rPr>
            <a:t> 50 %</a:t>
          </a:r>
          <a:endParaRPr lang="de-DE" sz="1600" kern="1200" dirty="0">
            <a:solidFill>
              <a:schemeClr val="accent4"/>
            </a:solidFill>
          </a:endParaRPr>
        </a:p>
      </dsp:txBody>
      <dsp:txXfrm>
        <a:off x="4511693" y="513180"/>
        <a:ext cx="1503388" cy="1002258"/>
      </dsp:txXfrm>
    </dsp:sp>
    <dsp:sp modelId="{AEB18619-EC89-43E7-BAE8-EAEF3B81ECEC}">
      <dsp:nvSpPr>
        <dsp:cNvPr id="0" name=""/>
        <dsp:cNvSpPr/>
      </dsp:nvSpPr>
      <dsp:spPr>
        <a:xfrm>
          <a:off x="6015081" y="513180"/>
          <a:ext cx="2505646" cy="1002258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</a:t>
          </a:r>
          <a:endParaRPr lang="de-DE" sz="1600" kern="1200" dirty="0"/>
        </a:p>
      </dsp:txBody>
      <dsp:txXfrm>
        <a:off x="6516210" y="513180"/>
        <a:ext cx="1503388" cy="1002258"/>
      </dsp:txXfrm>
    </dsp:sp>
    <dsp:sp modelId="{13227C56-3C96-4FBE-96C4-F58028C6A12F}">
      <dsp:nvSpPr>
        <dsp:cNvPr id="0" name=""/>
        <dsp:cNvSpPr/>
      </dsp:nvSpPr>
      <dsp:spPr>
        <a:xfrm>
          <a:off x="8019598" y="513180"/>
          <a:ext cx="2505646" cy="1002258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</a:t>
          </a:r>
          <a:endParaRPr lang="de-DE" sz="1600" kern="1200" dirty="0"/>
        </a:p>
      </dsp:txBody>
      <dsp:txXfrm>
        <a:off x="8520727" y="513180"/>
        <a:ext cx="1503388" cy="1002258"/>
      </dsp:txXfrm>
    </dsp:sp>
    <dsp:sp modelId="{93553BC9-BE75-4669-9623-2B17E4A9DC8B}">
      <dsp:nvSpPr>
        <dsp:cNvPr id="0" name=""/>
        <dsp:cNvSpPr/>
      </dsp:nvSpPr>
      <dsp:spPr>
        <a:xfrm>
          <a:off x="9080840" y="513180"/>
          <a:ext cx="2505646" cy="1002258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Verlängerung</a:t>
          </a:r>
          <a:r>
            <a:rPr lang="en-US" sz="1600" kern="1200" dirty="0">
              <a:solidFill>
                <a:schemeClr val="tx1"/>
              </a:solidFill>
            </a:rPr>
            <a:t> um </a:t>
          </a:r>
          <a:br>
            <a:rPr lang="en-US" sz="1600" kern="1200" dirty="0">
              <a:solidFill>
                <a:schemeClr val="tx1"/>
              </a:solidFill>
            </a:rPr>
          </a:br>
          <a:r>
            <a:rPr lang="en-US" sz="1600" kern="1200" dirty="0">
              <a:solidFill>
                <a:schemeClr val="tx1"/>
              </a:solidFill>
            </a:rPr>
            <a:t>max. 18 </a:t>
          </a:r>
          <a:r>
            <a:rPr lang="en-US" sz="1600" kern="1200" dirty="0" err="1">
              <a:solidFill>
                <a:schemeClr val="tx1"/>
              </a:solidFill>
            </a:rPr>
            <a:t>Monate</a:t>
          </a:r>
          <a:endParaRPr lang="de-DE" sz="1600" kern="1200" dirty="0">
            <a:solidFill>
              <a:schemeClr val="tx1"/>
            </a:solidFill>
          </a:endParaRPr>
        </a:p>
      </dsp:txBody>
      <dsp:txXfrm>
        <a:off x="9581969" y="513180"/>
        <a:ext cx="1503388" cy="10022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C6CE8-76E8-435E-A2CC-7723C7E7861C}">
      <dsp:nvSpPr>
        <dsp:cNvPr id="0" name=""/>
        <dsp:cNvSpPr/>
      </dsp:nvSpPr>
      <dsp:spPr>
        <a:xfrm>
          <a:off x="1283" y="513689"/>
          <a:ext cx="2503103" cy="1001241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1. </a:t>
          </a:r>
          <a:br>
            <a:rPr lang="en-US" sz="1700" kern="1200" dirty="0"/>
          </a:b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1283" y="513689"/>
        <a:ext cx="2252793" cy="1001241"/>
      </dsp:txXfrm>
    </dsp:sp>
    <dsp:sp modelId="{CF765179-9B7D-47EE-8A7E-E0618678CB51}">
      <dsp:nvSpPr>
        <dsp:cNvPr id="0" name=""/>
        <dsp:cNvSpPr/>
      </dsp:nvSpPr>
      <dsp:spPr>
        <a:xfrm>
          <a:off x="2003766" y="513689"/>
          <a:ext cx="2503103" cy="1001241"/>
        </a:xfrm>
        <a:prstGeom prst="chevron">
          <a:avLst/>
        </a:prstGeom>
        <a:solidFill>
          <a:srgbClr val="A1A1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>
              <a:solidFill>
                <a:schemeClr val="accent4"/>
              </a:solidFill>
            </a:rPr>
            <a:t>Teilzeit</a:t>
          </a:r>
          <a:r>
            <a:rPr lang="en-US" sz="1700" kern="1200" dirty="0">
              <a:solidFill>
                <a:schemeClr val="accent4"/>
              </a:solidFill>
            </a:rPr>
            <a:t> 75 %</a:t>
          </a:r>
          <a:endParaRPr lang="de-DE" sz="1700" kern="1200" dirty="0">
            <a:solidFill>
              <a:schemeClr val="accent4"/>
            </a:solidFill>
          </a:endParaRPr>
        </a:p>
      </dsp:txBody>
      <dsp:txXfrm>
        <a:off x="2504387" y="513689"/>
        <a:ext cx="1501862" cy="1001241"/>
      </dsp:txXfrm>
    </dsp:sp>
    <dsp:sp modelId="{B83EFA8F-708C-4D11-AD5F-B0FCCFD3DB37}">
      <dsp:nvSpPr>
        <dsp:cNvPr id="0" name=""/>
        <dsp:cNvSpPr/>
      </dsp:nvSpPr>
      <dsp:spPr>
        <a:xfrm>
          <a:off x="4006248" y="513689"/>
          <a:ext cx="2503103" cy="1001241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4506869" y="513689"/>
        <a:ext cx="1501862" cy="1001241"/>
      </dsp:txXfrm>
    </dsp:sp>
    <dsp:sp modelId="{AEB18619-EC89-43E7-BAE8-EAEF3B81ECEC}">
      <dsp:nvSpPr>
        <dsp:cNvPr id="0" name=""/>
        <dsp:cNvSpPr/>
      </dsp:nvSpPr>
      <dsp:spPr>
        <a:xfrm>
          <a:off x="6008730" y="513689"/>
          <a:ext cx="2503103" cy="1001241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  <a:endParaRPr lang="de-DE" sz="1700" kern="1200" dirty="0"/>
        </a:p>
      </dsp:txBody>
      <dsp:txXfrm>
        <a:off x="6509351" y="513689"/>
        <a:ext cx="1501862" cy="1001241"/>
      </dsp:txXfrm>
    </dsp:sp>
    <dsp:sp modelId="{C0B9AE41-3BEB-4427-BC0C-AB91E328AC83}">
      <dsp:nvSpPr>
        <dsp:cNvPr id="0" name=""/>
        <dsp:cNvSpPr/>
      </dsp:nvSpPr>
      <dsp:spPr>
        <a:xfrm>
          <a:off x="6605020" y="517273"/>
          <a:ext cx="2503103" cy="1001241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</a:rPr>
            <a:t>Verlängerung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>
              <a:solidFill>
                <a:schemeClr val="tx1"/>
              </a:solidFill>
            </a:rPr>
            <a:t>um 3 </a:t>
          </a:r>
          <a:r>
            <a:rPr lang="en-US" sz="1700" kern="1200" dirty="0" err="1">
              <a:solidFill>
                <a:schemeClr val="tx1"/>
              </a:solidFill>
            </a:rPr>
            <a:t>Monate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 err="1">
              <a:solidFill>
                <a:schemeClr val="tx1"/>
              </a:solidFill>
            </a:rPr>
            <a:t>wegen</a:t>
          </a:r>
          <a:r>
            <a:rPr lang="en-US" sz="1700" kern="1200" dirty="0">
              <a:solidFill>
                <a:schemeClr val="tx1"/>
              </a:solidFill>
            </a:rPr>
            <a:t> </a:t>
          </a:r>
          <a:r>
            <a:rPr lang="en-US" sz="1700" kern="1200" dirty="0" err="1">
              <a:solidFill>
                <a:schemeClr val="tx1"/>
              </a:solidFill>
            </a:rPr>
            <a:t>Teilzeit</a:t>
          </a:r>
          <a:endParaRPr lang="de-DE" sz="1700" kern="1200" dirty="0">
            <a:solidFill>
              <a:schemeClr val="tx1"/>
            </a:solidFill>
          </a:endParaRPr>
        </a:p>
      </dsp:txBody>
      <dsp:txXfrm>
        <a:off x="7105641" y="517273"/>
        <a:ext cx="1501862" cy="10012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C6CE8-76E8-435E-A2CC-7723C7E7861C}">
      <dsp:nvSpPr>
        <dsp:cNvPr id="0" name=""/>
        <dsp:cNvSpPr/>
      </dsp:nvSpPr>
      <dsp:spPr>
        <a:xfrm>
          <a:off x="1283" y="513689"/>
          <a:ext cx="2503103" cy="1001241"/>
        </a:xfrm>
        <a:prstGeom prst="homePlat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1. </a:t>
          </a:r>
          <a:br>
            <a:rPr lang="en-US" sz="1700" kern="1200" dirty="0"/>
          </a:b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1283" y="513689"/>
        <a:ext cx="2252793" cy="1001241"/>
      </dsp:txXfrm>
    </dsp:sp>
    <dsp:sp modelId="{CF765179-9B7D-47EE-8A7E-E0618678CB51}">
      <dsp:nvSpPr>
        <dsp:cNvPr id="0" name=""/>
        <dsp:cNvSpPr/>
      </dsp:nvSpPr>
      <dsp:spPr>
        <a:xfrm>
          <a:off x="2003766" y="513689"/>
          <a:ext cx="2503103" cy="1001241"/>
        </a:xfrm>
        <a:prstGeom prst="chevron">
          <a:avLst/>
        </a:prstGeom>
        <a:solidFill>
          <a:srgbClr val="A1A1A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br>
            <a:rPr lang="en-US" sz="1700" kern="1200" dirty="0"/>
          </a:br>
          <a:r>
            <a:rPr lang="en-US" sz="1700" kern="1200" dirty="0" err="1">
              <a:solidFill>
                <a:schemeClr val="accent4"/>
              </a:solidFill>
            </a:rPr>
            <a:t>Teilzeit</a:t>
          </a:r>
          <a:r>
            <a:rPr lang="en-US" sz="1700" kern="1200" dirty="0">
              <a:solidFill>
                <a:schemeClr val="accent4"/>
              </a:solidFill>
            </a:rPr>
            <a:t> 75 %</a:t>
          </a:r>
          <a:endParaRPr lang="de-DE" sz="1700" kern="1200" dirty="0">
            <a:solidFill>
              <a:schemeClr val="accent4"/>
            </a:solidFill>
          </a:endParaRPr>
        </a:p>
      </dsp:txBody>
      <dsp:txXfrm>
        <a:off x="2504387" y="513689"/>
        <a:ext cx="1501862" cy="1001241"/>
      </dsp:txXfrm>
    </dsp:sp>
    <dsp:sp modelId="{B83EFA8F-708C-4D11-AD5F-B0FCCFD3DB37}">
      <dsp:nvSpPr>
        <dsp:cNvPr id="0" name=""/>
        <dsp:cNvSpPr/>
      </dsp:nvSpPr>
      <dsp:spPr>
        <a:xfrm>
          <a:off x="4006248" y="513689"/>
          <a:ext cx="2503103" cy="1001241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3. </a:t>
          </a:r>
          <a:r>
            <a:rPr lang="en-US" sz="1700" kern="1200" dirty="0" err="1"/>
            <a:t>Ausbildungsjahr</a:t>
          </a:r>
          <a:r>
            <a:rPr lang="en-US" sz="1700" kern="1200" dirty="0"/>
            <a:t> </a:t>
          </a:r>
          <a:r>
            <a:rPr lang="en-US" sz="1700" kern="1200" dirty="0" err="1"/>
            <a:t>Vollzeit</a:t>
          </a:r>
          <a:endParaRPr lang="de-DE" sz="1700" kern="1200" dirty="0"/>
        </a:p>
      </dsp:txBody>
      <dsp:txXfrm>
        <a:off x="4506869" y="513689"/>
        <a:ext cx="1501862" cy="1001241"/>
      </dsp:txXfrm>
    </dsp:sp>
    <dsp:sp modelId="{AEB18619-EC89-43E7-BAE8-EAEF3B81ECEC}">
      <dsp:nvSpPr>
        <dsp:cNvPr id="0" name=""/>
        <dsp:cNvSpPr/>
      </dsp:nvSpPr>
      <dsp:spPr>
        <a:xfrm>
          <a:off x="6008730" y="513689"/>
          <a:ext cx="2503103" cy="1001241"/>
        </a:xfrm>
        <a:prstGeom prst="chevron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  <a:endParaRPr lang="de-DE" sz="1700" kern="1200" dirty="0"/>
        </a:p>
      </dsp:txBody>
      <dsp:txXfrm>
        <a:off x="6509351" y="513689"/>
        <a:ext cx="1501862" cy="1001241"/>
      </dsp:txXfrm>
    </dsp:sp>
    <dsp:sp modelId="{C0B9AE41-3BEB-4427-BC0C-AB91E328AC83}">
      <dsp:nvSpPr>
        <dsp:cNvPr id="0" name=""/>
        <dsp:cNvSpPr/>
      </dsp:nvSpPr>
      <dsp:spPr>
        <a:xfrm>
          <a:off x="6008680" y="517273"/>
          <a:ext cx="2503103" cy="1001241"/>
        </a:xfrm>
        <a:prstGeom prst="chevron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</a:rPr>
            <a:t>Antrag</a:t>
          </a:r>
          <a:r>
            <a:rPr lang="en-US" sz="1700" kern="1200" dirty="0">
              <a:solidFill>
                <a:schemeClr val="tx1"/>
              </a:solidFill>
            </a:rPr>
            <a:t> auf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 err="1">
              <a:solidFill>
                <a:schemeClr val="tx1"/>
              </a:solidFill>
            </a:rPr>
            <a:t>Verkürzung</a:t>
          </a:r>
          <a:endParaRPr lang="de-DE" sz="1700" kern="1200" dirty="0">
            <a:solidFill>
              <a:schemeClr val="tx1"/>
            </a:solidFill>
          </a:endParaRPr>
        </a:p>
      </dsp:txBody>
      <dsp:txXfrm>
        <a:off x="6509301" y="517273"/>
        <a:ext cx="1501862" cy="10012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3075F-1701-4700-9D17-88B5A58B12A7}">
      <dsp:nvSpPr>
        <dsp:cNvPr id="0" name=""/>
        <dsp:cNvSpPr/>
      </dsp:nvSpPr>
      <dsp:spPr>
        <a:xfrm rot="5400000">
          <a:off x="1132248" y="1141320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C738F-5BEA-49D2-A4F7-8713780E7CE2}">
      <dsp:nvSpPr>
        <dsp:cNvPr id="0" name=""/>
        <dsp:cNvSpPr/>
      </dsp:nvSpPr>
      <dsp:spPr>
        <a:xfrm>
          <a:off x="803507" y="2120447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Geprüfter</a:t>
          </a:r>
          <a:r>
            <a:rPr lang="en-US" sz="2100" kern="1200" dirty="0"/>
            <a:t> </a:t>
          </a:r>
          <a:r>
            <a:rPr lang="en-US" sz="2100" kern="1200" dirty="0" err="1"/>
            <a:t>Berufsspezialist</a:t>
          </a:r>
          <a:endParaRPr lang="de-DE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Absolvent hat Handlungsfähigkeit aus Ausbildung um neue Fertigkeiten, Kenntnisse und Fähigkeiten ergänzt.</a:t>
          </a:r>
        </a:p>
      </dsp:txBody>
      <dsp:txXfrm>
        <a:off x="803507" y="2120447"/>
        <a:ext cx="2958521" cy="2593317"/>
      </dsp:txXfrm>
    </dsp:sp>
    <dsp:sp modelId="{963A4A40-2A05-4A26-9D65-DD1D39DCA450}">
      <dsp:nvSpPr>
        <dsp:cNvPr id="0" name=""/>
        <dsp:cNvSpPr/>
      </dsp:nvSpPr>
      <dsp:spPr>
        <a:xfrm>
          <a:off x="3203817" y="900062"/>
          <a:ext cx="558211" cy="558211"/>
        </a:xfrm>
        <a:prstGeom prst="triangle">
          <a:avLst>
            <a:gd name="adj" fmla="val 100000"/>
          </a:avLst>
        </a:prstGeom>
        <a:solidFill>
          <a:schemeClr val="accent3">
            <a:shade val="80000"/>
            <a:hueOff val="0"/>
            <a:satOff val="0"/>
            <a:lumOff val="4773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47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D4C3A-10BC-4286-AC25-AAA26CE6D8C9}">
      <dsp:nvSpPr>
        <dsp:cNvPr id="0" name=""/>
        <dsp:cNvSpPr/>
      </dsp:nvSpPr>
      <dsp:spPr>
        <a:xfrm rot="5400000">
          <a:off x="4754057" y="245100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95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C6105-2860-48C1-8145-D86D9D9B76C2}">
      <dsp:nvSpPr>
        <dsp:cNvPr id="0" name=""/>
        <dsp:cNvSpPr/>
      </dsp:nvSpPr>
      <dsp:spPr>
        <a:xfrm>
          <a:off x="4425316" y="1224227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Bachelor Professional</a:t>
          </a:r>
          <a:endParaRPr lang="de-DE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Absolvent kann Fach- und Führungsfunktionen übernehmen, in denen zu verantwortende Leitungsprozesse von Organisationen eigenständig gesteuert und ausgeführt und dafür Mitarbeiter geführt werden.</a:t>
          </a:r>
        </a:p>
      </dsp:txBody>
      <dsp:txXfrm>
        <a:off x="4425316" y="1224227"/>
        <a:ext cx="2958521" cy="2593317"/>
      </dsp:txXfrm>
    </dsp:sp>
    <dsp:sp modelId="{6F4D46A3-9A1B-4C37-9C57-C0AE62D9EF79}">
      <dsp:nvSpPr>
        <dsp:cNvPr id="0" name=""/>
        <dsp:cNvSpPr/>
      </dsp:nvSpPr>
      <dsp:spPr>
        <a:xfrm>
          <a:off x="6825626" y="3842"/>
          <a:ext cx="558211" cy="558211"/>
        </a:xfrm>
        <a:prstGeom prst="triangle">
          <a:avLst>
            <a:gd name="adj" fmla="val 100000"/>
          </a:avLst>
        </a:prstGeom>
        <a:solidFill>
          <a:schemeClr val="accent3">
            <a:shade val="80000"/>
            <a:hueOff val="0"/>
            <a:satOff val="0"/>
            <a:lumOff val="14319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43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22B11-F892-47C9-9C6C-6273CFE541A3}">
      <dsp:nvSpPr>
        <dsp:cNvPr id="0" name=""/>
        <dsp:cNvSpPr/>
      </dsp:nvSpPr>
      <dsp:spPr>
        <a:xfrm rot="5400000">
          <a:off x="8375865" y="-651119"/>
          <a:ext cx="1969395" cy="327703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90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A5F92-804F-45E3-A09E-5CD024B6551A}">
      <dsp:nvSpPr>
        <dsp:cNvPr id="0" name=""/>
        <dsp:cNvSpPr/>
      </dsp:nvSpPr>
      <dsp:spPr>
        <a:xfrm>
          <a:off x="8047124" y="328006"/>
          <a:ext cx="2958521" cy="259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Master Professional</a:t>
          </a:r>
          <a:endParaRPr lang="de-DE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Absolvent kann verantwortliche Führung von Organisationen oder zur Bearbeitung von neuen, komplexen Aufgaben- und Problemstellungen wie der Entwicklung von Verfahren und Produkten übernehmen.</a:t>
          </a:r>
        </a:p>
      </dsp:txBody>
      <dsp:txXfrm>
        <a:off x="8047124" y="328006"/>
        <a:ext cx="2958521" cy="2593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F744C-B6B7-4B5C-B36F-D50460200F92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88337-9699-4A60-9D48-42B881BE05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182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688337-9699-4A60-9D48-42B881BE054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8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bilderwissen.com/kontak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deed.d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nkedin.com/in/susanneplaumann" TargetMode="External"/><Relationship Id="rId3" Type="http://schemas.openxmlformats.org/officeDocument/2006/relationships/hyperlink" Target="https://creativecommons.org/licenses/by/4.0/deed.de" TargetMode="External"/><Relationship Id="rId7" Type="http://schemas.openxmlformats.org/officeDocument/2006/relationships/hyperlink" Target="https://www.facebook.com/ausbilderwissen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ausbilderwissen" TargetMode="External"/><Relationship Id="rId5" Type="http://schemas.openxmlformats.org/officeDocument/2006/relationships/hyperlink" Target="http://www.1step.to/" TargetMode="External"/><Relationship Id="rId10" Type="http://schemas.openxmlformats.org/officeDocument/2006/relationships/hyperlink" Target="https://www.xing.com/profile/Susanne_Plaumann/" TargetMode="External"/><Relationship Id="rId4" Type="http://schemas.openxmlformats.org/officeDocument/2006/relationships/hyperlink" Target="mailto:email@ausbilderwissen.com" TargetMode="External"/><Relationship Id="rId9" Type="http://schemas.openxmlformats.org/officeDocument/2006/relationships/hyperlink" Target="https://www.slideshare.net/1stepto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C2A0-736C-4457-B146-29E54A364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C6668-9892-41BC-AAD1-E8AA13BE0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25BF1-5D2F-4646-B685-E94A678E2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472A2-E396-4886-849E-2C745FC41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08C4F-53FC-4988-9CA8-5023B2BD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A765-891C-408A-BFC4-5E467D50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61607-5533-46CC-BAC3-6AE7C3958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2B517-A4E1-495C-BE40-B40164EB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28F29-5CFA-48D8-B37C-48A44A8D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5F9A3-5516-4AC2-8F4B-F3C8EFD0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39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2C1CD-B056-466F-9533-5DF5B97AD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9FF89-9549-4B84-A093-AEC16F502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E7323-9EDF-406C-9EDF-F28D1AD8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01EC1-B991-40C0-9758-D8242DB7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D3525-CC1B-4E51-9F72-05C3651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898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619F-9C72-477B-84C3-9507AFE7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7B104-DDD3-41AD-8DC7-B92D40848C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9376" y="2176932"/>
            <a:ext cx="11233248" cy="439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BE13E0-B6FA-4251-AEFD-756FF3761895}"/>
              </a:ext>
            </a:extLst>
          </p:cNvPr>
          <p:cNvGrpSpPr/>
          <p:nvPr userDrawn="1"/>
        </p:nvGrpSpPr>
        <p:grpSpPr>
          <a:xfrm>
            <a:off x="79514" y="6527572"/>
            <a:ext cx="1932513" cy="246221"/>
            <a:chOff x="347870" y="6527685"/>
            <a:chExt cx="1932513" cy="24622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A062EFC-9A7D-4C2E-86E7-2EDDEF4A8E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70" y="6579359"/>
              <a:ext cx="762000" cy="14287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F7E3A83-2489-479B-8B28-ACF764F8BE66}"/>
                </a:ext>
              </a:extLst>
            </p:cNvPr>
            <p:cNvSpPr txBox="1"/>
            <p:nvPr userDrawn="1"/>
          </p:nvSpPr>
          <p:spPr>
            <a:xfrm>
              <a:off x="1109870" y="6527685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endParaRPr lang="de-D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4702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619F-9C72-477B-84C3-9507AFE7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7B104-DDD3-41AD-8DC7-B92D40848C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9376" y="2186871"/>
            <a:ext cx="11233248" cy="4392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37EEB20-FD2D-4DD5-9473-8F3A5A116A9F}"/>
              </a:ext>
            </a:extLst>
          </p:cNvPr>
          <p:cNvGrpSpPr/>
          <p:nvPr userDrawn="1"/>
        </p:nvGrpSpPr>
        <p:grpSpPr>
          <a:xfrm>
            <a:off x="79514" y="6527572"/>
            <a:ext cx="1932513" cy="246221"/>
            <a:chOff x="347870" y="6527685"/>
            <a:chExt cx="1932513" cy="24622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C52C9E2-53C2-4192-8039-6963ED2385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70" y="6579359"/>
              <a:ext cx="762000" cy="14287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4FEC9B4-6D21-4104-9B4B-EC47C166B679}"/>
                </a:ext>
              </a:extLst>
            </p:cNvPr>
            <p:cNvSpPr txBox="1"/>
            <p:nvPr userDrawn="1"/>
          </p:nvSpPr>
          <p:spPr>
            <a:xfrm>
              <a:off x="1109870" y="6527685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endParaRPr lang="de-D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23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8BE21-15ED-4AA0-896E-51AC36E8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63489-E4D1-43D9-AC9B-A3EE7750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5F4358-3110-4290-B30F-02F448A03D25}"/>
              </a:ext>
            </a:extLst>
          </p:cNvPr>
          <p:cNvGrpSpPr/>
          <p:nvPr userDrawn="1"/>
        </p:nvGrpSpPr>
        <p:grpSpPr>
          <a:xfrm>
            <a:off x="79514" y="6527572"/>
            <a:ext cx="1932513" cy="246221"/>
            <a:chOff x="347870" y="6527685"/>
            <a:chExt cx="1932513" cy="24622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1F14FB-3A16-4E5F-8509-4C1C9781F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70" y="6579359"/>
              <a:ext cx="762000" cy="14287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60E4EB9-7B3D-46B8-B5B0-EFA67921CA90}"/>
                </a:ext>
              </a:extLst>
            </p:cNvPr>
            <p:cNvSpPr txBox="1"/>
            <p:nvPr userDrawn="1"/>
          </p:nvSpPr>
          <p:spPr>
            <a:xfrm>
              <a:off x="1109870" y="6527685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endParaRPr lang="de-DE" sz="10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0F22B7E-76C2-430E-8228-EC20F4F63DE9}"/>
              </a:ext>
            </a:extLst>
          </p:cNvPr>
          <p:cNvSpPr txBox="1"/>
          <p:nvPr userDrawn="1"/>
        </p:nvSpPr>
        <p:spPr>
          <a:xfrm>
            <a:off x="6172200" y="1825624"/>
            <a:ext cx="5181600" cy="43513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/>
              <a:t>Alle von der Autorin in dieser PowerPoint-Datei erstellten Inhalte (Texte, Diagramme, Grafiken, etc.) sind lizenziert unter einer </a:t>
            </a:r>
            <a:r>
              <a:rPr lang="de-DE" sz="2000" b="1" dirty="0"/>
              <a:t>Creative Commons Lizenz Namensnennung 4.0 International (CC BY 4.0)</a:t>
            </a:r>
            <a:r>
              <a:rPr lang="de-DE" sz="2000" dirty="0"/>
              <a:t>.</a:t>
            </a:r>
          </a:p>
          <a:p>
            <a:endParaRPr lang="de-DE" sz="2000" dirty="0"/>
          </a:p>
          <a:p>
            <a:r>
              <a:rPr lang="de-DE" sz="2000" dirty="0"/>
              <a:t>Über diese Lizenz hinausgehende Erlaubnisse können Sie unter </a:t>
            </a:r>
            <a:r>
              <a:rPr lang="de-DE" sz="2000" dirty="0">
                <a:hlinkClick r:id="rId3"/>
              </a:rPr>
              <a:t>http://www.ausbilderwissen.com/kontakt </a:t>
            </a:r>
            <a:r>
              <a:rPr lang="de-DE" sz="2000" dirty="0"/>
              <a:t>erhalten.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04DA90-CFCD-491B-B691-9A68AA53CACD}"/>
              </a:ext>
            </a:extLst>
          </p:cNvPr>
          <p:cNvSpPr txBox="1"/>
          <p:nvPr userDrawn="1"/>
        </p:nvSpPr>
        <p:spPr>
          <a:xfrm>
            <a:off x="838201" y="1825009"/>
            <a:ext cx="5181600" cy="43513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de-DE" sz="2000" dirty="0"/>
              <a:t>Die erforderlichen Quellenangaben zu Fotos, Screenshots, Videos, Icons und Zitaten sind direkt auf den jeweiligen Folien angeführt.</a:t>
            </a:r>
          </a:p>
          <a:p>
            <a:pPr lvl="0"/>
            <a:r>
              <a:rPr lang="de-DE" sz="2000" dirty="0"/>
              <a:t> </a:t>
            </a:r>
          </a:p>
          <a:p>
            <a:pPr lvl="0"/>
            <a:r>
              <a:rPr lang="de-DE" sz="2000" dirty="0"/>
              <a:t>Alle in dieser Präsentation verwendeten SmartArt-Grafiken sind durch die Autorin erstellt.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11961-9FDA-4511-9540-E5FA781B5550}"/>
              </a:ext>
            </a:extLst>
          </p:cNvPr>
          <p:cNvSpPr txBox="1"/>
          <p:nvPr userDrawn="1"/>
        </p:nvSpPr>
        <p:spPr>
          <a:xfrm>
            <a:off x="838200" y="409446"/>
            <a:ext cx="10515600" cy="132556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sz="4400" dirty="0" err="1">
                <a:latin typeface="InterFace DaMa" panose="020B0504040000020004" pitchFamily="34" charset="0"/>
              </a:rPr>
              <a:t>Quellennachweise</a:t>
            </a:r>
            <a:r>
              <a:rPr lang="en-US" sz="4400" dirty="0">
                <a:latin typeface="InterFace DaMa" panose="020B0504040000020004" pitchFamily="34" charset="0"/>
              </a:rPr>
              <a:t> und </a:t>
            </a:r>
            <a:r>
              <a:rPr lang="en-US" sz="4400" dirty="0" err="1">
                <a:latin typeface="InterFace DaMa" panose="020B0504040000020004" pitchFamily="34" charset="0"/>
              </a:rPr>
              <a:t>Urheberrecht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3337733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89E2F9D-F922-4178-848E-6FD42E948528}"/>
              </a:ext>
            </a:extLst>
          </p:cNvPr>
          <p:cNvGrpSpPr/>
          <p:nvPr userDrawn="1"/>
        </p:nvGrpSpPr>
        <p:grpSpPr>
          <a:xfrm>
            <a:off x="4105031" y="6353695"/>
            <a:ext cx="4134337" cy="400110"/>
            <a:chOff x="4878029" y="6363528"/>
            <a:chExt cx="4134337" cy="40011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1F14FB-3A16-4E5F-8509-4C1C9781F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78029" y="6379690"/>
              <a:ext cx="1089914" cy="38394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60E4EB9-7B3D-46B8-B5B0-EFA67921CA90}"/>
                </a:ext>
              </a:extLst>
            </p:cNvPr>
            <p:cNvSpPr txBox="1"/>
            <p:nvPr userDrawn="1"/>
          </p:nvSpPr>
          <p:spPr>
            <a:xfrm>
              <a:off x="5967943" y="6363528"/>
              <a:ext cx="30444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br>
                <a:rPr lang="en-US" sz="1000" dirty="0"/>
              </a:br>
              <a:r>
                <a:rPr lang="en-US" sz="1000" dirty="0">
                  <a:hlinkClick r:id="rId3"/>
                </a:rPr>
                <a:t>https://creativecommons.org/licenses/by/4.0/deed.de</a:t>
              </a:r>
              <a:endParaRPr lang="de-DE" sz="10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0F22B7E-76C2-430E-8228-EC20F4F63DE9}"/>
              </a:ext>
            </a:extLst>
          </p:cNvPr>
          <p:cNvSpPr txBox="1"/>
          <p:nvPr userDrawn="1"/>
        </p:nvSpPr>
        <p:spPr>
          <a:xfrm>
            <a:off x="6172200" y="1825624"/>
            <a:ext cx="5181600" cy="43513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Namensnennung</a:t>
            </a:r>
            <a:r>
              <a:rPr lang="de-DE" sz="2000" dirty="0"/>
              <a:t> — Sie müssen </a:t>
            </a:r>
            <a:r>
              <a:rPr lang="de-DE" sz="2000" dirty="0" err="1"/>
              <a:t>angemesse</a:t>
            </a:r>
            <a:r>
              <a:rPr lang="de-DE" sz="2000" dirty="0"/>
              <a:t>-ne Urheber- und Rechteangaben einfügen, einen Link zur Lizenz beifügen und angeben, ob Änderungen vorgenommen wurden. Diese Angaben dürfen in jeder </a:t>
            </a:r>
            <a:r>
              <a:rPr lang="de-DE" sz="2000" dirty="0" err="1"/>
              <a:t>angemesse-nen</a:t>
            </a:r>
            <a:r>
              <a:rPr lang="de-DE" sz="2000" dirty="0"/>
              <a:t> Art und Weise vorgenommen werden, allerdings nicht so, dass der Eindruck </a:t>
            </a:r>
            <a:r>
              <a:rPr lang="de-DE" sz="2000" dirty="0" err="1"/>
              <a:t>ent</a:t>
            </a:r>
            <a:r>
              <a:rPr lang="de-DE" sz="2000" dirty="0"/>
              <a:t>-steht, der Lizenzgeber unterstütze gerade Sie oder Ihre Nutzung besonders.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Keine weiteren Einschränkungen </a:t>
            </a:r>
            <a:r>
              <a:rPr lang="de-DE" sz="2000" dirty="0"/>
              <a:t>— Sie dürfen keine zusätzlichen Klauseln oder technische Verfahren einsetzen, die anderen rechtlich irgendetwas untersagen, was die Lizenz erlaubt.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04DA90-CFCD-491B-B691-9A68AA53CACD}"/>
              </a:ext>
            </a:extLst>
          </p:cNvPr>
          <p:cNvSpPr txBox="1"/>
          <p:nvPr userDrawn="1"/>
        </p:nvSpPr>
        <p:spPr>
          <a:xfrm>
            <a:off x="838201" y="1825009"/>
            <a:ext cx="5181600" cy="43513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de-DE" sz="2000" dirty="0"/>
              <a:t>Diese PowerPoint-Datei wird zur Verfügung gestellt unter einer </a:t>
            </a:r>
            <a:r>
              <a:rPr lang="de-DE" sz="2000" b="1" dirty="0"/>
              <a:t>Creative Commons Lizenz Namensnennung 4.0 International (CC BY 4.0).</a:t>
            </a:r>
          </a:p>
          <a:p>
            <a:pPr lvl="0"/>
            <a:endParaRPr lang="de-DE" sz="2000" dirty="0"/>
          </a:p>
          <a:p>
            <a:pPr lvl="0"/>
            <a:r>
              <a:rPr lang="de-DE" sz="2000" dirty="0"/>
              <a:t>Sie dürfen: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teilen</a:t>
            </a:r>
            <a:r>
              <a:rPr lang="de-DE" sz="2000" dirty="0"/>
              <a:t> — das Material in jedwedem Format oder Medium vervielfältigen und </a:t>
            </a:r>
            <a:r>
              <a:rPr lang="de-DE" sz="2000" dirty="0" err="1"/>
              <a:t>weiterver</a:t>
            </a:r>
            <a:r>
              <a:rPr lang="de-DE" sz="2000" dirty="0"/>
              <a:t>-breiten,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bearbeiten</a:t>
            </a:r>
            <a:r>
              <a:rPr lang="de-DE" sz="2000" dirty="0"/>
              <a:t> — das Material </a:t>
            </a:r>
            <a:r>
              <a:rPr lang="de-DE" sz="2000" dirty="0" err="1"/>
              <a:t>remixen</a:t>
            </a:r>
            <a:r>
              <a:rPr lang="de-DE" sz="2000" dirty="0"/>
              <a:t>, verändern und darauf aufbauen, und zwar für beliebige, auch kommerzielle Zwecke,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2000" dirty="0"/>
              <a:t>solange Sie sich an die folgenden Bedingungen halten: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11961-9FDA-4511-9540-E5FA781B5550}"/>
              </a:ext>
            </a:extLst>
          </p:cNvPr>
          <p:cNvSpPr txBox="1"/>
          <p:nvPr userDrawn="1"/>
        </p:nvSpPr>
        <p:spPr>
          <a:xfrm>
            <a:off x="838200" y="409446"/>
            <a:ext cx="10515600" cy="132556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sz="4400" dirty="0" err="1">
                <a:latin typeface="InterFace DaMa" panose="020B0504040000020004" pitchFamily="34" charset="0"/>
              </a:rPr>
              <a:t>Lizenzhinweise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40746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89E2F9D-F922-4178-848E-6FD42E948528}"/>
              </a:ext>
            </a:extLst>
          </p:cNvPr>
          <p:cNvGrpSpPr/>
          <p:nvPr userDrawn="1"/>
        </p:nvGrpSpPr>
        <p:grpSpPr>
          <a:xfrm>
            <a:off x="4105031" y="6353695"/>
            <a:ext cx="4134337" cy="400110"/>
            <a:chOff x="4878029" y="6363528"/>
            <a:chExt cx="4134337" cy="40011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1F14FB-3A16-4E5F-8509-4C1C9781F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78029" y="6379690"/>
              <a:ext cx="1089914" cy="38394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60E4EB9-7B3D-46B8-B5B0-EFA67921CA90}"/>
                </a:ext>
              </a:extLst>
            </p:cNvPr>
            <p:cNvSpPr txBox="1"/>
            <p:nvPr userDrawn="1"/>
          </p:nvSpPr>
          <p:spPr>
            <a:xfrm>
              <a:off x="5967943" y="6363528"/>
              <a:ext cx="30444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br>
                <a:rPr lang="en-US" sz="1000" dirty="0"/>
              </a:br>
              <a:r>
                <a:rPr lang="en-US" sz="1000" dirty="0">
                  <a:hlinkClick r:id="rId3"/>
                </a:rPr>
                <a:t>https://creativecommons.org/licenses/by/4.0/deed.de</a:t>
              </a:r>
              <a:endParaRPr lang="de-DE" sz="10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0F22B7E-76C2-430E-8228-EC20F4F63DE9}"/>
              </a:ext>
            </a:extLst>
          </p:cNvPr>
          <p:cNvSpPr txBox="1"/>
          <p:nvPr userDrawn="1"/>
        </p:nvSpPr>
        <p:spPr>
          <a:xfrm>
            <a:off x="6172200" y="1825624"/>
            <a:ext cx="5181600" cy="4351338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Erasmusstr. 17, 10553 Berlin</a:t>
            </a: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Tel. 030 – 3450 3430</a:t>
            </a: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Mobil . 0173 – 912 3930</a:t>
            </a: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E-Mail . </a:t>
            </a:r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email@ausbilderwissen.com</a:t>
            </a:r>
            <a:endParaRPr lang="de-DE" altLang="de-DE" sz="2000" dirty="0">
              <a:solidFill>
                <a:schemeClr val="tx1"/>
              </a:solidFill>
              <a:latin typeface="InterFace DaMa" panose="020B0504040000020004" pitchFamily="34" charset="0"/>
            </a:endParaRP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Twitter . @ausbilderwissen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04DA90-CFCD-491B-B691-9A68AA53CACD}"/>
              </a:ext>
            </a:extLst>
          </p:cNvPr>
          <p:cNvSpPr txBox="1"/>
          <p:nvPr userDrawn="1"/>
        </p:nvSpPr>
        <p:spPr>
          <a:xfrm>
            <a:off x="838201" y="1825009"/>
            <a:ext cx="5181600" cy="4351338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Susanne Plaumann</a:t>
            </a: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Online-Trainerin . Beraterin . Lektorin</a:t>
            </a: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1step.to : </a:t>
            </a:r>
            <a:r>
              <a:rPr lang="de-DE" altLang="de-DE" sz="2000" dirty="0" err="1">
                <a:solidFill>
                  <a:schemeClr val="tx1"/>
                </a:solidFill>
                <a:latin typeface="InterFace DaMa" panose="020B0504040000020004" pitchFamily="34" charset="0"/>
              </a:rPr>
              <a:t>beratung</a:t>
            </a:r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</a:rPr>
              <a:t> &amp; </a:t>
            </a:r>
            <a:r>
              <a:rPr lang="de-DE" altLang="de-DE" sz="2000" dirty="0" err="1">
                <a:solidFill>
                  <a:schemeClr val="tx1"/>
                </a:solidFill>
                <a:latin typeface="InterFace DaMa" panose="020B0504040000020004" pitchFamily="34" charset="0"/>
              </a:rPr>
              <a:t>training</a:t>
            </a:r>
            <a:endParaRPr lang="de-DE" altLang="de-DE" sz="2000" dirty="0">
              <a:solidFill>
                <a:schemeClr val="tx1"/>
              </a:solidFill>
              <a:latin typeface="InterFace DaMa" panose="020B0504040000020004" pitchFamily="34" charset="0"/>
            </a:endParaRPr>
          </a:p>
          <a:p>
            <a:pPr eaLnBrk="1" hangingPunct="1"/>
            <a:r>
              <a:rPr lang="de-DE" altLang="de-DE" sz="2000" dirty="0">
                <a:solidFill>
                  <a:schemeClr val="tx1"/>
                </a:solidFill>
                <a:latin typeface="InterFace DaMa" panose="020B05040400000200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http://www.1step.to</a:t>
            </a:r>
            <a:endParaRPr lang="de-DE" altLang="de-DE" sz="2000" dirty="0">
              <a:solidFill>
                <a:schemeClr val="tx1"/>
              </a:solidFill>
              <a:latin typeface="InterFace DaMa" panose="020B0504040000020004" pitchFamily="34" charset="0"/>
            </a:endParaRPr>
          </a:p>
          <a:p>
            <a:pPr eaLnBrk="1" hangingPunct="1"/>
            <a:endParaRPr lang="de-DE" altLang="de-DE" sz="2000" dirty="0">
              <a:solidFill>
                <a:schemeClr val="tx1"/>
              </a:solidFill>
              <a:latin typeface="InterFace DaMa" panose="020B0504040000020004" pitchFamily="34" charset="0"/>
            </a:endParaRPr>
          </a:p>
          <a:p>
            <a:pPr eaLnBrk="1" hangingPunct="1"/>
            <a:r>
              <a:rPr lang="en-US" sz="2000" dirty="0">
                <a:latin typeface="Font Awesome 5 Brands Regular" panose="02000503000000000000" pitchFamily="50" charset="0"/>
              </a:rPr>
              <a:t></a:t>
            </a:r>
            <a:r>
              <a:rPr lang="en-US" sz="2400" dirty="0">
                <a:latin typeface="Font Awesome 5 Brands Regular" panose="02000503000000000000" pitchFamily="50" charset="0"/>
              </a:rPr>
              <a:t> </a:t>
            </a:r>
            <a:r>
              <a:rPr lang="en-US" sz="20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Twitter</a:t>
            </a:r>
            <a:r>
              <a:rPr lang="en-US" sz="2000" dirty="0"/>
              <a:t> . </a:t>
            </a:r>
            <a:r>
              <a:rPr lang="en-US" sz="2000" dirty="0">
                <a:latin typeface="Font Awesome 5 Brands Regular" panose="02000503000000000000" pitchFamily="50" charset="0"/>
              </a:rPr>
              <a:t> </a:t>
            </a:r>
            <a:r>
              <a:rPr lang="en-US" sz="20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2000" dirty="0"/>
              <a:t> . </a:t>
            </a:r>
            <a:r>
              <a:rPr lang="en-US" sz="2000" dirty="0">
                <a:latin typeface="Font Awesome 5 Brands Regular" panose="02000503000000000000" pitchFamily="50" charset="0"/>
              </a:rPr>
              <a:t></a:t>
            </a:r>
            <a:r>
              <a:rPr lang="en-US" sz="2000" dirty="0"/>
              <a:t>  </a:t>
            </a:r>
            <a:r>
              <a:rPr lang="en-US" sz="20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2000" dirty="0"/>
              <a:t> .</a:t>
            </a:r>
            <a:br>
              <a:rPr lang="en-US" sz="2000" dirty="0"/>
            </a:br>
            <a:r>
              <a:rPr lang="en-US" sz="2000" dirty="0">
                <a:latin typeface="Font Awesome 5 Brands Regular" panose="02000503000000000000" pitchFamily="50" charset="0"/>
              </a:rPr>
              <a:t></a:t>
            </a:r>
            <a:r>
              <a:rPr lang="en-US" sz="2000" dirty="0"/>
              <a:t>  </a:t>
            </a:r>
            <a:r>
              <a:rPr lang="en-US" sz="2000" dirty="0" err="1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Slideshare</a:t>
            </a:r>
            <a:r>
              <a:rPr lang="en-US" sz="2000" dirty="0"/>
              <a:t> . </a:t>
            </a:r>
            <a:r>
              <a:rPr lang="en-US" sz="20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XING</a:t>
            </a:r>
            <a:endParaRPr lang="de-DE" altLang="de-DE" sz="2000" dirty="0">
              <a:solidFill>
                <a:schemeClr val="tx1"/>
              </a:solidFill>
              <a:latin typeface="InterFace DaMa" panose="020B05040400000200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11961-9FDA-4511-9540-E5FA781B5550}"/>
              </a:ext>
            </a:extLst>
          </p:cNvPr>
          <p:cNvSpPr txBox="1"/>
          <p:nvPr userDrawn="1"/>
        </p:nvSpPr>
        <p:spPr>
          <a:xfrm>
            <a:off x="838200" y="2675116"/>
            <a:ext cx="10515600" cy="132556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sz="4400" dirty="0" err="1">
                <a:latin typeface="InterFace DaMa" panose="020B0504040000020004" pitchFamily="34" charset="0"/>
              </a:rPr>
              <a:t>Diese</a:t>
            </a:r>
            <a:r>
              <a:rPr lang="en-US" sz="4400" dirty="0">
                <a:latin typeface="InterFace DaMa" panose="020B0504040000020004" pitchFamily="34" charset="0"/>
              </a:rPr>
              <a:t> </a:t>
            </a:r>
            <a:r>
              <a:rPr lang="en-US" sz="4400" dirty="0" err="1">
                <a:latin typeface="InterFace DaMa" panose="020B0504040000020004" pitchFamily="34" charset="0"/>
              </a:rPr>
              <a:t>Unterlagen</a:t>
            </a:r>
            <a:r>
              <a:rPr lang="en-US" sz="4400" dirty="0">
                <a:latin typeface="InterFace DaMa" panose="020B0504040000020004" pitchFamily="34" charset="0"/>
              </a:rPr>
              <a:t> </a:t>
            </a:r>
            <a:r>
              <a:rPr lang="en-US" sz="4400" dirty="0" err="1">
                <a:latin typeface="InterFace DaMa" panose="020B0504040000020004" pitchFamily="34" charset="0"/>
              </a:rPr>
              <a:t>wurden</a:t>
            </a:r>
            <a:r>
              <a:rPr lang="en-US" sz="4400" dirty="0">
                <a:latin typeface="InterFace DaMa" panose="020B0504040000020004" pitchFamily="34" charset="0"/>
              </a:rPr>
              <a:t> </a:t>
            </a:r>
            <a:r>
              <a:rPr lang="en-US" sz="4400" dirty="0" err="1">
                <a:latin typeface="InterFace DaMa" panose="020B0504040000020004" pitchFamily="34" charset="0"/>
              </a:rPr>
              <a:t>erstellt</a:t>
            </a:r>
            <a:r>
              <a:rPr lang="en-US" sz="4400" dirty="0">
                <a:latin typeface="InterFace DaMa" panose="020B0504040000020004" pitchFamily="34" charset="0"/>
              </a:rPr>
              <a:t> von: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1306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01F1-9F9C-4AF8-8348-BA44B1213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0BC2F-A205-40D9-B534-D207AF002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CDC9E-C354-4456-B7B9-DEB4B33FC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0930B-1647-4213-8922-0F17BA62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3FCF5C-1E12-44B1-B5AE-E3B4FC30B8EA}"/>
              </a:ext>
            </a:extLst>
          </p:cNvPr>
          <p:cNvGrpSpPr/>
          <p:nvPr userDrawn="1"/>
        </p:nvGrpSpPr>
        <p:grpSpPr>
          <a:xfrm>
            <a:off x="79514" y="6527572"/>
            <a:ext cx="1932513" cy="246221"/>
            <a:chOff x="347870" y="6527685"/>
            <a:chExt cx="1932513" cy="24622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8BF075-3FBC-4F32-A1DF-9E9A31D3DB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70" y="6579359"/>
              <a:ext cx="762000" cy="1428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AC0431-60E6-498B-9B57-E44BBC349E5E}"/>
                </a:ext>
              </a:extLst>
            </p:cNvPr>
            <p:cNvSpPr txBox="1"/>
            <p:nvPr userDrawn="1"/>
          </p:nvSpPr>
          <p:spPr>
            <a:xfrm>
              <a:off x="1109870" y="6527685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endParaRPr lang="de-D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861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B0EB-1178-4AB7-ADB3-3731CD60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508A2-CB0F-4842-AED0-BD14583C0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24342-7541-403B-83F9-CD5B5C76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9805-2820-4EB4-8CE8-31313B9E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6B74B-F8E4-461D-99AE-D67A8FA8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80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60F0-E1A1-4685-A839-15425136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907-210E-4AEE-BFC2-8DAACD65F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FF329-62A1-4468-8157-E2E5D446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8BE21-15ED-4AA0-896E-51AC36E8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63489-E4D1-43D9-AC9B-A3EE7750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5F4358-3110-4290-B30F-02F448A03D25}"/>
              </a:ext>
            </a:extLst>
          </p:cNvPr>
          <p:cNvGrpSpPr/>
          <p:nvPr userDrawn="1"/>
        </p:nvGrpSpPr>
        <p:grpSpPr>
          <a:xfrm>
            <a:off x="79514" y="6527572"/>
            <a:ext cx="1932513" cy="246221"/>
            <a:chOff x="347870" y="6527685"/>
            <a:chExt cx="1932513" cy="24622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91F14FB-3A16-4E5F-8509-4C1C9781F3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870" y="6579359"/>
              <a:ext cx="762000" cy="14287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60E4EB9-7B3D-46B8-B5B0-EFA67921CA90}"/>
                </a:ext>
              </a:extLst>
            </p:cNvPr>
            <p:cNvSpPr txBox="1"/>
            <p:nvPr userDrawn="1"/>
          </p:nvSpPr>
          <p:spPr>
            <a:xfrm>
              <a:off x="1109870" y="6527685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Susanne Plaumann</a:t>
              </a:r>
              <a:endParaRPr lang="de-DE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01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00846-A02C-416B-BB78-706625BCB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CBFED-897B-4295-ACA1-EA5E657F4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D767-01EA-43DF-A603-F75B62A37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A32B2-23FA-48B4-A0F3-0941DDFEC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BD824C-C808-4309-BCFB-CBCD6506A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5B19C1-8F6E-49DF-831A-B8D046988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DD4F1-61D3-4BE9-AF22-F304B558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DF224-059A-4888-8C84-8FA6937B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53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A4BC-FB05-4506-8D51-028517EF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7F417-5DE3-409D-95BB-5F591092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ABBDB-2F51-4FD6-9BBD-A7FCBD88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9AC5E-734C-4C08-B7AE-0C0D450F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10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232B72-1171-48B4-8F35-D49E9D41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8B61D-FC6D-4969-9B4A-F4103C6B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3DFF7-B419-4F8D-A5AE-DBC2748F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93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49F4-00F4-4B3A-ACF7-07856C40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ACE7E-3C27-4B49-AD79-FBEE76383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0D0B8-A546-467A-81CA-0C715FA49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AD026-4E97-4CF5-89C4-9A15D54FD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AF62F-FFCB-4EC8-860C-87D6A25E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ACD81-FBD7-4064-A357-8B95FE8C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44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FC6D-B097-485A-B938-9D8731F93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FDD8D5-BB09-4098-A744-85702F189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D4D33-57C0-4FE0-A467-A91F5E482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ADFA7-9336-4825-BA5F-B070A568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88E1C-A216-448C-94C1-17FF2FBEC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79AB7-2FB9-43C6-B65B-9F3F9581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71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5DD96-3747-4D6D-AD64-D39346E36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37AAA-4B59-484B-B47B-C6367CA4E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EF9D3-A0B7-4A53-A2E3-4931AA618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7DD6-8701-45DF-B0CD-D76C640DA9EC}" type="datetimeFigureOut">
              <a:rPr lang="de-DE" smtClean="0"/>
              <a:t>19.02.2020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A7711-4C37-4109-AA53-B78B4D674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BA522-C0F5-4F10-80C7-110E62CAB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39A81-0D38-4014-A274-C0C4C6A653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36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  <p:sldLayoutId id="2147483675" r:id="rId14"/>
    <p:sldLayoutId id="2147483676" r:id="rId15"/>
    <p:sldLayoutId id="214748367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8.svg"/><Relationship Id="rId4" Type="http://schemas.openxmlformats.org/officeDocument/2006/relationships/image" Target="../media/image3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1.sv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7.svg"/><Relationship Id="rId4" Type="http://schemas.openxmlformats.org/officeDocument/2006/relationships/image" Target="../media/image4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Relationship Id="rId22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F4F0-A99A-4CC1-9DEB-C22C109F3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BBiG </a:t>
            </a:r>
            <a:r>
              <a:rPr lang="en-US" dirty="0" err="1"/>
              <a:t>Novellierung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55D2C-BBD6-4C60-9AD6-594C5F246C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OER-</a:t>
            </a:r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den </a:t>
            </a:r>
            <a:r>
              <a:rPr lang="en-US" dirty="0" err="1"/>
              <a:t>Gesetzesänderungen</a:t>
            </a:r>
            <a:r>
              <a:rPr lang="en-US" dirty="0"/>
              <a:t>, Stand 01/2020</a:t>
            </a:r>
          </a:p>
          <a:p>
            <a:r>
              <a:rPr lang="en-US" dirty="0"/>
              <a:t>Susanne Plaumann, Berlin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55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629D2-2493-4530-9040-CC0C75C0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01516" cy="1285767"/>
          </a:xfrm>
        </p:spPr>
        <p:txBody>
          <a:bodyPr>
            <a:noAutofit/>
          </a:bodyPr>
          <a:lstStyle/>
          <a:p>
            <a:r>
              <a:rPr lang="en-US" dirty="0"/>
              <a:t>Die </a:t>
            </a:r>
            <a:r>
              <a:rPr lang="en-US" dirty="0" err="1"/>
              <a:t>Anrechnung</a:t>
            </a:r>
            <a:r>
              <a:rPr lang="en-US" dirty="0"/>
              <a:t> von </a:t>
            </a:r>
            <a:r>
              <a:rPr lang="en-US" dirty="0" err="1"/>
              <a:t>Prüfungsteilen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ge-streckter</a:t>
            </a:r>
            <a:r>
              <a:rPr lang="en-US" dirty="0"/>
              <a:t> </a:t>
            </a:r>
            <a:r>
              <a:rPr lang="en-US" dirty="0" err="1"/>
              <a:t>Abschlussprüfung</a:t>
            </a:r>
            <a:r>
              <a:rPr lang="en-US" dirty="0"/>
              <a:t> </a:t>
            </a:r>
            <a:r>
              <a:rPr lang="en-US" dirty="0" err="1"/>
              <a:t>wurde</a:t>
            </a:r>
            <a:r>
              <a:rPr lang="en-US" dirty="0"/>
              <a:t> </a:t>
            </a:r>
            <a:r>
              <a:rPr lang="en-US" dirty="0" err="1"/>
              <a:t>vereinfacht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E51B56-7B38-4594-9B97-B5C94FE520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082B04A-087E-439D-B13E-88DCC7BCE5FC}"/>
              </a:ext>
            </a:extLst>
          </p:cNvPr>
          <p:cNvSpPr txBox="1"/>
          <p:nvPr/>
        </p:nvSpPr>
        <p:spPr>
          <a:xfrm>
            <a:off x="2743199" y="6305652"/>
            <a:ext cx="645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Verkäufer</a:t>
            </a:r>
            <a:r>
              <a:rPr lang="en-US" dirty="0"/>
              <a:t> (2 Jahre) / Kaufmann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Einzelhandel</a:t>
            </a:r>
            <a:r>
              <a:rPr lang="en-US" dirty="0"/>
              <a:t> (3 Jahre)</a:t>
            </a:r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ADE476-5015-42FD-912C-05AAA5CC80BB}"/>
              </a:ext>
            </a:extLst>
          </p:cNvPr>
          <p:cNvSpPr txBox="1"/>
          <p:nvPr/>
        </p:nvSpPr>
        <p:spPr>
          <a:xfrm>
            <a:off x="1313103" y="3075057"/>
            <a:ext cx="203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Abschlussprüfung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bestanden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C0C72B-C1DE-44E2-8C9B-F8D37BA007EA}"/>
              </a:ext>
            </a:extLst>
          </p:cNvPr>
          <p:cNvSpPr txBox="1"/>
          <p:nvPr/>
        </p:nvSpPr>
        <p:spPr>
          <a:xfrm>
            <a:off x="4442594" y="4001294"/>
            <a:ext cx="721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GAP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Teil</a:t>
            </a:r>
            <a:r>
              <a:rPr lang="en-US" sz="2000" dirty="0">
                <a:solidFill>
                  <a:schemeClr val="bg1"/>
                </a:solidFill>
              </a:rPr>
              <a:t>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DB712F-0F63-4839-9C0C-3A8B058FA661}"/>
              </a:ext>
            </a:extLst>
          </p:cNvPr>
          <p:cNvSpPr txBox="1"/>
          <p:nvPr/>
        </p:nvSpPr>
        <p:spPr>
          <a:xfrm>
            <a:off x="4442593" y="2980744"/>
            <a:ext cx="72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GAP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Teil</a:t>
            </a:r>
            <a:r>
              <a:rPr lang="en-US" sz="2000" dirty="0">
                <a:solidFill>
                  <a:schemeClr val="bg1"/>
                </a:solidFill>
              </a:rPr>
              <a:t>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6D14C0-6801-46CC-A966-02EE67A476C6}"/>
              </a:ext>
            </a:extLst>
          </p:cNvPr>
          <p:cNvSpPr txBox="1"/>
          <p:nvPr/>
        </p:nvSpPr>
        <p:spPr>
          <a:xfrm>
            <a:off x="6956276" y="4001294"/>
            <a:ext cx="8649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GAP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Teil</a:t>
            </a:r>
            <a:r>
              <a:rPr lang="en-US" sz="2000" dirty="0">
                <a:solidFill>
                  <a:schemeClr val="bg1"/>
                </a:solidFill>
              </a:rPr>
              <a:t> 1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b="1" u="sng" dirty="0">
                <a:solidFill>
                  <a:schemeClr val="bg1"/>
                </a:solidFill>
              </a:rPr>
              <a:t>&gt;</a:t>
            </a:r>
            <a:r>
              <a:rPr lang="en-US" sz="2000" b="1" dirty="0">
                <a:solidFill>
                  <a:schemeClr val="bg1"/>
                </a:solidFill>
              </a:rPr>
              <a:t> 50 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47BDA0-834B-4527-BBB7-B5B0DC2BE373}"/>
              </a:ext>
            </a:extLst>
          </p:cNvPr>
          <p:cNvSpPr txBox="1"/>
          <p:nvPr/>
        </p:nvSpPr>
        <p:spPr>
          <a:xfrm>
            <a:off x="7028056" y="3031439"/>
            <a:ext cx="72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GAP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Teil</a:t>
            </a:r>
            <a:r>
              <a:rPr lang="en-US" sz="2000" dirty="0">
                <a:solidFill>
                  <a:schemeClr val="bg1"/>
                </a:solidFill>
              </a:rPr>
              <a:t> 2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80781E-437F-4B39-A82F-9D6D82828B33}"/>
              </a:ext>
            </a:extLst>
          </p:cNvPr>
          <p:cNvGrpSpPr/>
          <p:nvPr/>
        </p:nvGrpSpPr>
        <p:grpSpPr>
          <a:xfrm>
            <a:off x="2523023" y="4418445"/>
            <a:ext cx="1663148" cy="1121239"/>
            <a:chOff x="2523023" y="4418445"/>
            <a:chExt cx="1663148" cy="1121239"/>
          </a:xfrm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A6B83F20-1D56-4426-B3BA-94BDB45DF349}"/>
                </a:ext>
              </a:extLst>
            </p:cNvPr>
            <p:cNvSpPr/>
            <p:nvPr/>
          </p:nvSpPr>
          <p:spPr>
            <a:xfrm>
              <a:off x="2635047" y="4418445"/>
              <a:ext cx="1301454" cy="413353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828D523-4128-471E-9BEB-1112F06277A0}"/>
                </a:ext>
              </a:extLst>
            </p:cNvPr>
            <p:cNvSpPr txBox="1"/>
            <p:nvPr/>
          </p:nvSpPr>
          <p:spPr>
            <a:xfrm>
              <a:off x="2523023" y="4831798"/>
              <a:ext cx="16631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Befreiung</a:t>
              </a:r>
              <a:r>
                <a:rPr lang="en-US" sz="2000" dirty="0"/>
                <a:t> </a:t>
              </a:r>
              <a:br>
                <a:rPr lang="en-US" sz="2000" dirty="0"/>
              </a:br>
              <a:r>
                <a:rPr lang="en-US" sz="2000" dirty="0"/>
                <a:t>von GAP </a:t>
              </a:r>
              <a:r>
                <a:rPr lang="en-US" sz="2000" dirty="0" err="1"/>
                <a:t>Teil</a:t>
              </a:r>
              <a:r>
                <a:rPr lang="en-US" sz="2000" dirty="0"/>
                <a:t> 1</a:t>
              </a:r>
              <a:endParaRPr lang="de-DE" sz="2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E0F4294-4EE6-4F46-B6CB-2D940E73B155}"/>
              </a:ext>
            </a:extLst>
          </p:cNvPr>
          <p:cNvSpPr txBox="1"/>
          <p:nvPr/>
        </p:nvSpPr>
        <p:spPr>
          <a:xfrm>
            <a:off x="6371306" y="2148820"/>
            <a:ext cx="203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Abschlussprüfung</a:t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nicht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bestanden</a:t>
            </a:r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DA5EC95-834E-425E-9122-34B2EF5C0650}"/>
              </a:ext>
            </a:extLst>
          </p:cNvPr>
          <p:cNvGrpSpPr/>
          <p:nvPr/>
        </p:nvGrpSpPr>
        <p:grpSpPr>
          <a:xfrm>
            <a:off x="7807864" y="4444060"/>
            <a:ext cx="2552109" cy="1121239"/>
            <a:chOff x="2523023" y="4418445"/>
            <a:chExt cx="2552109" cy="1121239"/>
          </a:xfrm>
        </p:grpSpPr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9B4D0E4D-6A28-4520-ADC7-0FC6F0E24DFB}"/>
                </a:ext>
              </a:extLst>
            </p:cNvPr>
            <p:cNvSpPr/>
            <p:nvPr/>
          </p:nvSpPr>
          <p:spPr>
            <a:xfrm>
              <a:off x="2635047" y="4418445"/>
              <a:ext cx="1301454" cy="413353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0CDB756-09D0-413E-AD5B-6613C41AF994}"/>
                </a:ext>
              </a:extLst>
            </p:cNvPr>
            <p:cNvSpPr txBox="1"/>
            <p:nvPr/>
          </p:nvSpPr>
          <p:spPr>
            <a:xfrm>
              <a:off x="2523023" y="4831798"/>
              <a:ext cx="25521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Erwerb</a:t>
              </a:r>
              <a:r>
                <a:rPr lang="en-US" sz="2000" dirty="0"/>
                <a:t> des</a:t>
              </a:r>
              <a:br>
                <a:rPr lang="en-US" sz="2000" dirty="0"/>
              </a:br>
              <a:r>
                <a:rPr lang="en-US" sz="2000" dirty="0"/>
                <a:t>2-jährigen </a:t>
              </a:r>
              <a:r>
                <a:rPr lang="en-US" sz="2000" dirty="0" err="1"/>
                <a:t>Abschlusses</a:t>
              </a:r>
              <a:endParaRPr lang="de-DE" sz="2000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FE32B96-38F2-4EE5-B301-B78D288BC33A}"/>
              </a:ext>
            </a:extLst>
          </p:cNvPr>
          <p:cNvSpPr txBox="1"/>
          <p:nvPr/>
        </p:nvSpPr>
        <p:spPr>
          <a:xfrm>
            <a:off x="8682078" y="2856706"/>
            <a:ext cx="1921873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dirty="0" err="1"/>
              <a:t>nur</a:t>
            </a:r>
            <a:r>
              <a:rPr lang="en-US" dirty="0"/>
              <a:t> auf </a:t>
            </a:r>
            <a:r>
              <a:rPr lang="en-US" dirty="0" err="1"/>
              <a:t>Antrag</a:t>
            </a:r>
            <a:r>
              <a:rPr lang="en-US" dirty="0"/>
              <a:t> des</a:t>
            </a:r>
            <a:br>
              <a:rPr lang="en-US" dirty="0"/>
            </a:br>
            <a:r>
              <a:rPr lang="en-US" dirty="0" err="1"/>
              <a:t>Auszubildenden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716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629D2-2493-4530-9040-CC0C75C03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Für</a:t>
            </a:r>
            <a:r>
              <a:rPr lang="en-US" dirty="0"/>
              <a:t> 3-jährige </a:t>
            </a:r>
            <a:r>
              <a:rPr lang="en-US" dirty="0" err="1"/>
              <a:t>Ausbildungsberufe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klassischer</a:t>
            </a:r>
            <a:r>
              <a:rPr lang="en-US" dirty="0"/>
              <a:t> </a:t>
            </a:r>
            <a:r>
              <a:rPr lang="en-US" dirty="0" err="1"/>
              <a:t>Abschlussprüfung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es </a:t>
            </a:r>
            <a:r>
              <a:rPr lang="en-US" dirty="0" err="1"/>
              <a:t>nur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Befreiung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E51B56-7B38-4594-9B97-B5C94FE52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4367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082B04A-087E-439D-B13E-88DCC7BCE5FC}"/>
              </a:ext>
            </a:extLst>
          </p:cNvPr>
          <p:cNvSpPr txBox="1"/>
          <p:nvPr/>
        </p:nvSpPr>
        <p:spPr>
          <a:xfrm>
            <a:off x="2743199" y="6305652"/>
            <a:ext cx="6571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Fachkraft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Gastgewerbe</a:t>
            </a:r>
            <a:r>
              <a:rPr lang="en-US" dirty="0"/>
              <a:t> (2 J.), </a:t>
            </a:r>
            <a:r>
              <a:rPr lang="en-US" dirty="0" err="1"/>
              <a:t>Restaurantfachmann</a:t>
            </a:r>
            <a:r>
              <a:rPr lang="en-US" dirty="0"/>
              <a:t> (3 J.) </a:t>
            </a:r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ADE476-5015-42FD-912C-05AAA5CC80BB}"/>
              </a:ext>
            </a:extLst>
          </p:cNvPr>
          <p:cNvSpPr txBox="1"/>
          <p:nvPr/>
        </p:nvSpPr>
        <p:spPr>
          <a:xfrm>
            <a:off x="1313103" y="3075057"/>
            <a:ext cx="203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Abschlussprüfung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bestanden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C0C72B-C1DE-44E2-8C9B-F8D37BA007EA}"/>
              </a:ext>
            </a:extLst>
          </p:cNvPr>
          <p:cNvSpPr txBox="1"/>
          <p:nvPr/>
        </p:nvSpPr>
        <p:spPr>
          <a:xfrm>
            <a:off x="4189128" y="4001294"/>
            <a:ext cx="1228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Zwischen</a:t>
            </a:r>
            <a:r>
              <a:rPr lang="en-US" sz="2000" dirty="0">
                <a:solidFill>
                  <a:schemeClr val="bg1"/>
                </a:solidFill>
              </a:rPr>
              <a:t>-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prüfung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DB712F-0F63-4839-9C0C-3A8B058FA661}"/>
              </a:ext>
            </a:extLst>
          </p:cNvPr>
          <p:cNvSpPr txBox="1"/>
          <p:nvPr/>
        </p:nvSpPr>
        <p:spPr>
          <a:xfrm>
            <a:off x="4160145" y="2980744"/>
            <a:ext cx="12862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Abschluss</a:t>
            </a:r>
            <a:r>
              <a:rPr lang="en-US" sz="2000" dirty="0">
                <a:solidFill>
                  <a:schemeClr val="bg1"/>
                </a:solidFill>
              </a:rPr>
              <a:t>-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 err="1">
                <a:solidFill>
                  <a:schemeClr val="bg1"/>
                </a:solidFill>
              </a:rPr>
              <a:t>prüfung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80781E-437F-4B39-A82F-9D6D82828B33}"/>
              </a:ext>
            </a:extLst>
          </p:cNvPr>
          <p:cNvGrpSpPr/>
          <p:nvPr/>
        </p:nvGrpSpPr>
        <p:grpSpPr>
          <a:xfrm>
            <a:off x="2523023" y="4418445"/>
            <a:ext cx="1976888" cy="1121239"/>
            <a:chOff x="2523023" y="4418445"/>
            <a:chExt cx="1976888" cy="1121239"/>
          </a:xfrm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A6B83F20-1D56-4426-B3BA-94BDB45DF349}"/>
                </a:ext>
              </a:extLst>
            </p:cNvPr>
            <p:cNvSpPr/>
            <p:nvPr/>
          </p:nvSpPr>
          <p:spPr>
            <a:xfrm>
              <a:off x="2635047" y="4418445"/>
              <a:ext cx="1301454" cy="413353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828D523-4128-471E-9BEB-1112F06277A0}"/>
                </a:ext>
              </a:extLst>
            </p:cNvPr>
            <p:cNvSpPr txBox="1"/>
            <p:nvPr/>
          </p:nvSpPr>
          <p:spPr>
            <a:xfrm>
              <a:off x="2523023" y="4831798"/>
              <a:ext cx="19768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Befreiung</a:t>
              </a:r>
              <a:r>
                <a:rPr lang="en-US" sz="2000" dirty="0"/>
                <a:t> von</a:t>
              </a:r>
              <a:br>
                <a:rPr lang="en-US" sz="2000" dirty="0"/>
              </a:br>
              <a:r>
                <a:rPr lang="en-US" sz="2000" dirty="0" err="1"/>
                <a:t>Zwischenprüfung</a:t>
              </a:r>
              <a:endParaRPr lang="de-DE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16478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FDC5-6F5C-42BF-9723-E84B7F85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7 BBiG: </a:t>
            </a:r>
            <a:r>
              <a:rPr lang="en-US" dirty="0" err="1"/>
              <a:t>Anrechnung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beruflicher</a:t>
            </a:r>
            <a:r>
              <a:rPr lang="en-US" dirty="0"/>
              <a:t> </a:t>
            </a:r>
            <a:r>
              <a:rPr lang="en-US" dirty="0" err="1"/>
              <a:t>Vorbildung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C32AF-9FBD-40AD-9228-241BB5BD00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14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1.6.1.2 Schulische Berufsvorbereitung </a:t>
            </a:r>
          </a:p>
          <a:p>
            <a:r>
              <a:rPr lang="de-DE" dirty="0"/>
              <a:t>1.6.2 Instrumente für Jugendliche mit besonderem Förderbedarf </a:t>
            </a:r>
          </a:p>
          <a:p>
            <a:r>
              <a:rPr lang="de-DE" dirty="0"/>
              <a:t>1.6.3 Ausbildungsregelungen der zuständigen Stellen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964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A9C207-2ED8-41C9-9808-6B957258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Regelungen</a:t>
            </a:r>
            <a:r>
              <a:rPr lang="en-US" dirty="0"/>
              <a:t>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zuständige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den </a:t>
            </a:r>
            <a:r>
              <a:rPr lang="en-US" dirty="0" err="1"/>
              <a:t>Hauptausschuss</a:t>
            </a:r>
            <a:r>
              <a:rPr lang="en-US" dirty="0"/>
              <a:t> des BiBB </a:t>
            </a:r>
            <a:r>
              <a:rPr lang="en-US" dirty="0" err="1"/>
              <a:t>erfolgen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6E8B545-C67C-4B92-9C1D-EF6DC120E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942959"/>
              </p:ext>
            </p:extLst>
          </p:nvPr>
        </p:nvGraphicFramePr>
        <p:xfrm>
          <a:off x="1529696" y="2259502"/>
          <a:ext cx="9132607" cy="4598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60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7a BBiG: </a:t>
            </a:r>
            <a:r>
              <a:rPr lang="en-US" dirty="0" err="1"/>
              <a:t>Teilzeitberufsausbildung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V. m. § 18 BBiG </a:t>
            </a:r>
            <a:r>
              <a:rPr lang="de-DE" dirty="0"/>
              <a:t>Bemessung und Fälligkeit der Vergütung sowie</a:t>
            </a:r>
            <a:r>
              <a:rPr lang="en-US" dirty="0"/>
              <a:t> § 101 BBiG </a:t>
            </a:r>
            <a:r>
              <a:rPr lang="en-US" dirty="0" err="1"/>
              <a:t>Bußgeldvorschriften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0600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1.4. Gestaltungsmöglichkeiten der Ausbildung</a:t>
            </a:r>
          </a:p>
          <a:p>
            <a:r>
              <a:rPr lang="de-DE" dirty="0"/>
              <a:t>2.1.3 Einflussgrößen auf die Ausbildungsplanung</a:t>
            </a:r>
          </a:p>
          <a:p>
            <a:r>
              <a:rPr lang="de-DE" dirty="0"/>
              <a:t>2.5.1.1 Mindestinhalte des Ausbildungsvertrages und Vorschriften des JArbSchG </a:t>
            </a:r>
          </a:p>
          <a:p>
            <a:r>
              <a:rPr lang="de-DE" dirty="0"/>
              <a:t>2.5.1.2 Eintragung und Anmeldung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2.5.1.3 </a:t>
            </a:r>
            <a:r>
              <a:rPr lang="en-US" dirty="0" err="1"/>
              <a:t>Pflichten</a:t>
            </a:r>
            <a:r>
              <a:rPr lang="en-US" dirty="0"/>
              <a:t> der </a:t>
            </a:r>
            <a:r>
              <a:rPr lang="en-US" dirty="0" err="1"/>
              <a:t>Ausbildenden</a:t>
            </a:r>
            <a:endParaRPr lang="en-US" dirty="0"/>
          </a:p>
          <a:p>
            <a:r>
              <a:rPr lang="en-US" dirty="0"/>
              <a:t>4.2.1 </a:t>
            </a:r>
            <a:r>
              <a:rPr lang="en-US" dirty="0" err="1"/>
              <a:t>Zulassungsvoraussetzungen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Abschlussprüfung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09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469B20-EC30-4585-B764-E8D08471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Teilzeitausbildung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jetzt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Auszubildenden</a:t>
            </a:r>
            <a:r>
              <a:rPr lang="en-US" dirty="0"/>
              <a:t> </a:t>
            </a:r>
            <a:r>
              <a:rPr lang="en-US" dirty="0" err="1"/>
              <a:t>möglich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B2CA98-A90E-4318-9394-9D1FBA5443E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070997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ADA9925-6998-4FA6-BA36-AC87A2099F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716065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93B198-2F75-4942-A058-919D44322B22}"/>
              </a:ext>
            </a:extLst>
          </p:cNvPr>
          <p:cNvCxnSpPr>
            <a:cxnSpLocks/>
          </p:cNvCxnSpPr>
          <p:nvPr/>
        </p:nvCxnSpPr>
        <p:spPr>
          <a:xfrm>
            <a:off x="1455175" y="4281949"/>
            <a:ext cx="443434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70FA0A-7F94-44EB-BB24-52930658616E}"/>
              </a:ext>
            </a:extLst>
          </p:cNvPr>
          <p:cNvCxnSpPr>
            <a:cxnSpLocks/>
          </p:cNvCxnSpPr>
          <p:nvPr/>
        </p:nvCxnSpPr>
        <p:spPr>
          <a:xfrm>
            <a:off x="6838336" y="4414685"/>
            <a:ext cx="4360606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: Down 17">
            <a:extLst>
              <a:ext uri="{FF2B5EF4-FFF2-40B4-BE49-F238E27FC236}">
                <a16:creationId xmlns:a16="http://schemas.microsoft.com/office/drawing/2014/main" id="{F460A1FD-6B6F-4F4C-A69C-1D4092B72094}"/>
              </a:ext>
            </a:extLst>
          </p:cNvPr>
          <p:cNvSpPr/>
          <p:nvPr/>
        </p:nvSpPr>
        <p:spPr>
          <a:xfrm>
            <a:off x="3460955" y="2812905"/>
            <a:ext cx="422787" cy="133409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4981AA3A-58AC-4ABB-AD69-56952C5D9A92}"/>
              </a:ext>
            </a:extLst>
          </p:cNvPr>
          <p:cNvSpPr/>
          <p:nvPr/>
        </p:nvSpPr>
        <p:spPr>
          <a:xfrm>
            <a:off x="8807245" y="2812905"/>
            <a:ext cx="422787" cy="133409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2F1BF7-CEF5-4404-9FE4-93610E5666FF}"/>
              </a:ext>
            </a:extLst>
          </p:cNvPr>
          <p:cNvSpPr txBox="1"/>
          <p:nvPr/>
        </p:nvSpPr>
        <p:spPr>
          <a:xfrm>
            <a:off x="4095538" y="3028335"/>
            <a:ext cx="1498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Reduzierung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um max. 50 %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C9BEAB-6EF7-4C52-BB78-37196221988D}"/>
              </a:ext>
            </a:extLst>
          </p:cNvPr>
          <p:cNvSpPr txBox="1"/>
          <p:nvPr/>
        </p:nvSpPr>
        <p:spPr>
          <a:xfrm>
            <a:off x="9501425" y="3028335"/>
            <a:ext cx="1498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Reduzierung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um max. 50 %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48D74E-14D7-4B32-B5FA-06438654B7B4}"/>
              </a:ext>
            </a:extLst>
          </p:cNvPr>
          <p:cNvSpPr txBox="1"/>
          <p:nvPr/>
        </p:nvSpPr>
        <p:spPr>
          <a:xfrm>
            <a:off x="7065483" y="6121482"/>
            <a:ext cx="4133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Z. B. </a:t>
            </a:r>
            <a:r>
              <a:rPr lang="en-US" sz="1400" dirty="0" err="1"/>
              <a:t>bei</a:t>
            </a:r>
            <a:r>
              <a:rPr lang="en-US" sz="1400" dirty="0"/>
              <a:t> </a:t>
            </a:r>
            <a:r>
              <a:rPr lang="en-US" sz="1400" dirty="0" err="1"/>
              <a:t>ungleichmäßiger</a:t>
            </a:r>
            <a:r>
              <a:rPr lang="en-US" sz="1400" dirty="0"/>
              <a:t> </a:t>
            </a:r>
            <a:r>
              <a:rPr lang="en-US" sz="1400" dirty="0" err="1"/>
              <a:t>Verteilung</a:t>
            </a:r>
            <a:r>
              <a:rPr lang="en-US" sz="1400" dirty="0"/>
              <a:t> der </a:t>
            </a:r>
            <a:r>
              <a:rPr lang="en-US" sz="1400" dirty="0" err="1"/>
              <a:t>Ausbildungs-stunden</a:t>
            </a:r>
            <a:r>
              <a:rPr lang="en-US" sz="1400" dirty="0"/>
              <a:t> auf die </a:t>
            </a:r>
            <a:r>
              <a:rPr lang="en-US" sz="1400" dirty="0" err="1"/>
              <a:t>Wochentage</a:t>
            </a:r>
            <a:r>
              <a:rPr lang="en-US" sz="1400" dirty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188308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F4F0F-BCD2-49EB-B52B-BCC5C151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Teilzeit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die </a:t>
            </a:r>
            <a:r>
              <a:rPr lang="en-US" dirty="0" err="1"/>
              <a:t>gesamte</a:t>
            </a:r>
            <a:r>
              <a:rPr lang="en-US" dirty="0"/>
              <a:t> </a:t>
            </a:r>
            <a:r>
              <a:rPr lang="en-US" dirty="0" err="1"/>
              <a:t>Ausbildung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Teil</a:t>
            </a:r>
            <a:r>
              <a:rPr lang="en-US" dirty="0"/>
              <a:t> </a:t>
            </a:r>
            <a:r>
              <a:rPr lang="en-US" dirty="0" err="1"/>
              <a:t>umfassen</a:t>
            </a:r>
            <a:r>
              <a:rPr lang="en-US" dirty="0"/>
              <a:t> und </a:t>
            </a:r>
            <a:r>
              <a:rPr lang="en-US" dirty="0" err="1"/>
              <a:t>verlängert</a:t>
            </a:r>
            <a:r>
              <a:rPr lang="en-US" dirty="0"/>
              <a:t> die Dauer.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D219BBD-139D-4415-9363-F81C37BB3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866234"/>
              </p:ext>
            </p:extLst>
          </p:nvPr>
        </p:nvGraphicFramePr>
        <p:xfrm>
          <a:off x="838200" y="2133424"/>
          <a:ext cx="10515600" cy="202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4C4769C3-ED00-427D-B083-E1BD696C5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78389"/>
              </p:ext>
            </p:extLst>
          </p:nvPr>
        </p:nvGraphicFramePr>
        <p:xfrm>
          <a:off x="838199" y="4031562"/>
          <a:ext cx="12531292" cy="202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49439CC-BAA6-488E-BA77-CE6F552105BA}"/>
              </a:ext>
            </a:extLst>
          </p:cNvPr>
          <p:cNvSpPr txBox="1"/>
          <p:nvPr/>
        </p:nvSpPr>
        <p:spPr>
          <a:xfrm>
            <a:off x="1508301" y="5875516"/>
            <a:ext cx="917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Auf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Verlangen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Auszubildenden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Verlängerung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bis zur nächsten möglichen Abschlussprüfung. </a:t>
            </a:r>
          </a:p>
        </p:txBody>
      </p:sp>
    </p:spTree>
    <p:extLst>
      <p:ext uri="{BB962C8B-B14F-4D97-AF65-F5344CB8AC3E}">
        <p14:creationId xmlns:p14="http://schemas.microsoft.com/office/powerpoint/2010/main" val="4059249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F4F0F-BCD2-49EB-B52B-BCC5C151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gleichzeitigem</a:t>
            </a:r>
            <a:r>
              <a:rPr lang="en-US" dirty="0"/>
              <a:t> </a:t>
            </a:r>
            <a:r>
              <a:rPr lang="en-US" dirty="0" err="1"/>
              <a:t>Antrag</a:t>
            </a:r>
            <a:r>
              <a:rPr lang="en-US" dirty="0"/>
              <a:t> auf </a:t>
            </a:r>
            <a:r>
              <a:rPr lang="en-US" dirty="0" err="1"/>
              <a:t>Verkürzung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die </a:t>
            </a:r>
            <a:r>
              <a:rPr lang="en-US" dirty="0" err="1"/>
              <a:t>Standarddauer</a:t>
            </a:r>
            <a:r>
              <a:rPr lang="en-US" dirty="0"/>
              <a:t> </a:t>
            </a:r>
            <a:r>
              <a:rPr lang="en-US" dirty="0" err="1"/>
              <a:t>vereinbart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D219BBD-139D-4415-9363-F81C37BB3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740244"/>
              </p:ext>
            </p:extLst>
          </p:nvPr>
        </p:nvGraphicFramePr>
        <p:xfrm>
          <a:off x="838200" y="2133424"/>
          <a:ext cx="10515600" cy="202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041E5A4-0694-4322-9A41-253B489F7A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37297"/>
              </p:ext>
            </p:extLst>
          </p:nvPr>
        </p:nvGraphicFramePr>
        <p:xfrm>
          <a:off x="838200" y="4350887"/>
          <a:ext cx="10515600" cy="202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id="{C1076B0D-1D74-4FE2-B848-EFB9791D095D}"/>
              </a:ext>
            </a:extLst>
          </p:cNvPr>
          <p:cNvSpPr/>
          <p:nvPr/>
        </p:nvSpPr>
        <p:spPr>
          <a:xfrm>
            <a:off x="4502425" y="3956285"/>
            <a:ext cx="2226365" cy="62616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9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202C-AB9B-45DD-AC7B-6267FB992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Hinweise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Nutzung</a:t>
            </a:r>
            <a:r>
              <a:rPr lang="en-US" dirty="0"/>
              <a:t> </a:t>
            </a:r>
            <a:r>
              <a:rPr lang="en-US" dirty="0" err="1"/>
              <a:t>dieser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PowerPoint-</a:t>
            </a:r>
            <a:r>
              <a:rPr lang="en-US" dirty="0" err="1"/>
              <a:t>Folien</a:t>
            </a:r>
            <a:r>
              <a:rPr lang="en-US" dirty="0"/>
              <a:t>: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BA3B7-2D9D-4EF2-8239-AEC0B2991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Diese Unterlage steht Ihnen unter einer </a:t>
            </a:r>
            <a:r>
              <a:rPr lang="de-DE" b="1" dirty="0"/>
              <a:t>Creative Commons Lizenz Namensnennung 4.0 International (CC BY 4.0) </a:t>
            </a:r>
            <a:r>
              <a:rPr lang="de-DE" dirty="0"/>
              <a:t>zur Verfügung. Bitte beachten Sie dazu die Lizenzbedingungen auf der vorletzten Seite. </a:t>
            </a:r>
          </a:p>
          <a:p>
            <a:pPr marL="0" indent="0">
              <a:buNone/>
            </a:pPr>
            <a:r>
              <a:rPr lang="de-DE" dirty="0"/>
              <a:t>Die Folien nutzen das Basis-Design von PowerPoint und enthalten im Rahmen dieser Lizenz erstellte Texte, Diagramme und Grafiken. Zur Visualisierung wurden Icons aus der MS-Office-Bibliothek von Office 365 verwendet, die von Microsoft regelmäßig ergänzt und erweitert werden (Menüpunkt Einfügen &gt; Piktogramme).</a:t>
            </a:r>
          </a:p>
          <a:p>
            <a:pPr marL="0" indent="0">
              <a:buNone/>
            </a:pPr>
            <a:r>
              <a:rPr lang="de-DE" dirty="0"/>
              <a:t>Sie können alle Folien individuell an Ihr (Firmen-)Design anpassen, siehe Menüpunkt Entwurf &gt; Design.</a:t>
            </a:r>
          </a:p>
        </p:txBody>
      </p:sp>
    </p:spTree>
    <p:extLst>
      <p:ext uri="{BB962C8B-B14F-4D97-AF65-F5344CB8AC3E}">
        <p14:creationId xmlns:p14="http://schemas.microsoft.com/office/powerpoint/2010/main" val="3993024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469B20-EC30-4585-B764-E8D08471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Ausbildungsvergütung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entsprechend</a:t>
            </a:r>
            <a:r>
              <a:rPr lang="en-US" dirty="0"/>
              <a:t> </a:t>
            </a:r>
            <a:r>
              <a:rPr lang="en-US" dirty="0" err="1"/>
              <a:t>gekürzt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B2CA98-A90E-4318-9394-9D1FBA5443E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282490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ADA9925-6998-4FA6-BA36-AC87A2099F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800988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93B198-2F75-4942-A058-919D44322B22}"/>
              </a:ext>
            </a:extLst>
          </p:cNvPr>
          <p:cNvCxnSpPr>
            <a:cxnSpLocks/>
          </p:cNvCxnSpPr>
          <p:nvPr/>
        </p:nvCxnSpPr>
        <p:spPr>
          <a:xfrm>
            <a:off x="1514168" y="4065639"/>
            <a:ext cx="434585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70FA0A-7F94-44EB-BB24-52930658616E}"/>
              </a:ext>
            </a:extLst>
          </p:cNvPr>
          <p:cNvCxnSpPr>
            <a:cxnSpLocks/>
          </p:cNvCxnSpPr>
          <p:nvPr/>
        </p:nvCxnSpPr>
        <p:spPr>
          <a:xfrm>
            <a:off x="6916994" y="3930702"/>
            <a:ext cx="4257774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: Down 17">
            <a:extLst>
              <a:ext uri="{FF2B5EF4-FFF2-40B4-BE49-F238E27FC236}">
                <a16:creationId xmlns:a16="http://schemas.microsoft.com/office/drawing/2014/main" id="{F460A1FD-6B6F-4F4C-A69C-1D4092B72094}"/>
              </a:ext>
            </a:extLst>
          </p:cNvPr>
          <p:cNvSpPr/>
          <p:nvPr/>
        </p:nvSpPr>
        <p:spPr>
          <a:xfrm>
            <a:off x="3460955" y="3028334"/>
            <a:ext cx="422787" cy="9023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4981AA3A-58AC-4ABB-AD69-56952C5D9A92}"/>
              </a:ext>
            </a:extLst>
          </p:cNvPr>
          <p:cNvSpPr/>
          <p:nvPr/>
        </p:nvSpPr>
        <p:spPr>
          <a:xfrm>
            <a:off x="8807245" y="2812906"/>
            <a:ext cx="422787" cy="98285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2F1BF7-CEF5-4404-9FE4-93610E5666FF}"/>
              </a:ext>
            </a:extLst>
          </p:cNvPr>
          <p:cNvSpPr txBox="1"/>
          <p:nvPr/>
        </p:nvSpPr>
        <p:spPr>
          <a:xfrm>
            <a:off x="4095538" y="3028335"/>
            <a:ext cx="1381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Reduzierung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um 37,5 %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C9BEAB-6EF7-4C52-BB78-37196221988D}"/>
              </a:ext>
            </a:extLst>
          </p:cNvPr>
          <p:cNvSpPr txBox="1"/>
          <p:nvPr/>
        </p:nvSpPr>
        <p:spPr>
          <a:xfrm>
            <a:off x="9501425" y="3028335"/>
            <a:ext cx="1673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Reduzierung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um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max.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37,5 %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34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14 BBiG: </a:t>
            </a:r>
            <a:r>
              <a:rPr lang="en-US" dirty="0" err="1"/>
              <a:t>Pflichten</a:t>
            </a:r>
            <a:r>
              <a:rPr lang="en-US" dirty="0"/>
              <a:t> des </a:t>
            </a:r>
            <a:r>
              <a:rPr lang="en-US" dirty="0" err="1"/>
              <a:t>Ausbildenden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3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2.5.1.3 Pflichten der Ausbildenden 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703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9FEB796-3118-4950-A109-9770AFDAA3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Jetzt</a:t>
            </a:r>
            <a:r>
              <a:rPr lang="en-US" dirty="0"/>
              <a:t> </a:t>
            </a:r>
            <a:r>
              <a:rPr lang="en-US" dirty="0" err="1"/>
              <a:t>zusätzlich</a:t>
            </a:r>
            <a:r>
              <a:rPr lang="en-US" dirty="0"/>
              <a:t> </a:t>
            </a:r>
            <a:r>
              <a:rPr lang="en-US" dirty="0" err="1"/>
              <a:t>auch</a:t>
            </a:r>
            <a:r>
              <a:rPr lang="en-US" dirty="0"/>
              <a:t>:</a:t>
            </a:r>
            <a:endParaRPr lang="de-DE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FE4EF7-8C9F-4668-8397-8B60017D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Die </a:t>
            </a:r>
            <a:r>
              <a:rPr lang="en-US" dirty="0" err="1"/>
              <a:t>Angaben</a:t>
            </a:r>
            <a:r>
              <a:rPr lang="en-US" dirty="0"/>
              <a:t> der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Verfügung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stellenden</a:t>
            </a:r>
            <a:r>
              <a:rPr lang="en-US" dirty="0"/>
              <a:t> </a:t>
            </a:r>
            <a:r>
              <a:rPr lang="en-US" dirty="0" err="1"/>
              <a:t>Ausbildungsmittel</a:t>
            </a:r>
            <a:r>
              <a:rPr lang="en-US" dirty="0"/>
              <a:t> </a:t>
            </a:r>
            <a:r>
              <a:rPr lang="en-US" dirty="0" err="1"/>
              <a:t>wurden</a:t>
            </a:r>
            <a:r>
              <a:rPr lang="en-US" dirty="0"/>
              <a:t> </a:t>
            </a:r>
            <a:r>
              <a:rPr lang="en-US" dirty="0" err="1"/>
              <a:t>erweitert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4818764-D399-43A7-8B5B-AFC4EE083F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Bisher</a:t>
            </a:r>
            <a:r>
              <a:rPr lang="en-US" dirty="0"/>
              <a:t>:</a:t>
            </a:r>
            <a:endParaRPr lang="de-DE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E833AF8-3C22-4D8C-B7F6-E81383F92C53}"/>
              </a:ext>
            </a:extLst>
          </p:cNvPr>
          <p:cNvGrpSpPr/>
          <p:nvPr/>
        </p:nvGrpSpPr>
        <p:grpSpPr>
          <a:xfrm>
            <a:off x="1162664" y="3517491"/>
            <a:ext cx="1750576" cy="2286682"/>
            <a:chOff x="838200" y="3517491"/>
            <a:chExt cx="1750576" cy="2286682"/>
          </a:xfrm>
          <a:solidFill>
            <a:schemeClr val="bg1">
              <a:lumMod val="50000"/>
            </a:schemeClr>
          </a:solidFill>
        </p:grpSpPr>
        <p:pic>
          <p:nvPicPr>
            <p:cNvPr id="24" name="Graphic 23" descr="Tools">
              <a:extLst>
                <a:ext uri="{FF2B5EF4-FFF2-40B4-BE49-F238E27FC236}">
                  <a16:creationId xmlns:a16="http://schemas.microsoft.com/office/drawing/2014/main" id="{4FE9942C-4EFD-415C-99A9-342D6C226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8200" y="3517491"/>
              <a:ext cx="1750576" cy="1750576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E1FCC22-0A93-49B3-851E-2CB41FC5508F}"/>
                </a:ext>
              </a:extLst>
            </p:cNvPr>
            <p:cNvSpPr txBox="1"/>
            <p:nvPr/>
          </p:nvSpPr>
          <p:spPr>
            <a:xfrm>
              <a:off x="1105340" y="5404063"/>
              <a:ext cx="12162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Werkzeug</a:t>
              </a:r>
              <a:endParaRPr lang="de-DE" sz="20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CE5384-B0F5-4770-8859-5B59FC2008E8}"/>
              </a:ext>
            </a:extLst>
          </p:cNvPr>
          <p:cNvGrpSpPr/>
          <p:nvPr/>
        </p:nvGrpSpPr>
        <p:grpSpPr>
          <a:xfrm>
            <a:off x="4100632" y="3517492"/>
            <a:ext cx="1750575" cy="2280884"/>
            <a:chOff x="3776168" y="3517492"/>
            <a:chExt cx="1750575" cy="2280884"/>
          </a:xfrm>
          <a:solidFill>
            <a:schemeClr val="bg1">
              <a:lumMod val="50000"/>
            </a:schemeClr>
          </a:solidFill>
        </p:grpSpPr>
        <p:pic>
          <p:nvPicPr>
            <p:cNvPr id="26" name="Graphic 25" descr="Paint">
              <a:extLst>
                <a:ext uri="{FF2B5EF4-FFF2-40B4-BE49-F238E27FC236}">
                  <a16:creationId xmlns:a16="http://schemas.microsoft.com/office/drawing/2014/main" id="{C4DDB854-8426-4F0D-B24C-C19596A6FB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776168" y="3517492"/>
              <a:ext cx="1750575" cy="1750575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F75AD2E-E986-425D-BA83-104FA4AB03E1}"/>
                </a:ext>
              </a:extLst>
            </p:cNvPr>
            <p:cNvSpPr txBox="1"/>
            <p:nvPr/>
          </p:nvSpPr>
          <p:spPr>
            <a:xfrm>
              <a:off x="3987042" y="5398266"/>
              <a:ext cx="13288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Werkstoffe</a:t>
              </a:r>
              <a:endParaRPr lang="de-DE" sz="200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9409FDE-DFAC-4BB4-B3D5-EAF325253766}"/>
              </a:ext>
            </a:extLst>
          </p:cNvPr>
          <p:cNvGrpSpPr/>
          <p:nvPr/>
        </p:nvGrpSpPr>
        <p:grpSpPr>
          <a:xfrm>
            <a:off x="8251288" y="3114587"/>
            <a:ext cx="2220065" cy="2683789"/>
            <a:chOff x="8251288" y="3114587"/>
            <a:chExt cx="2220065" cy="2683789"/>
          </a:xfrm>
          <a:solidFill>
            <a:schemeClr val="accent4"/>
          </a:solidFill>
        </p:grpSpPr>
        <p:pic>
          <p:nvPicPr>
            <p:cNvPr id="14" name="Graphic 13" descr="Books on shelf">
              <a:extLst>
                <a:ext uri="{FF2B5EF4-FFF2-40B4-BE49-F238E27FC236}">
                  <a16:creationId xmlns:a16="http://schemas.microsoft.com/office/drawing/2014/main" id="{F04E3E57-435F-48F6-8271-5D538182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251288" y="3114587"/>
              <a:ext cx="2220065" cy="2220065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F5BBAA7-6774-4362-88C1-A05A8C0805F8}"/>
                </a:ext>
              </a:extLst>
            </p:cNvPr>
            <p:cNvSpPr txBox="1"/>
            <p:nvPr/>
          </p:nvSpPr>
          <p:spPr>
            <a:xfrm>
              <a:off x="8605952" y="5398266"/>
              <a:ext cx="15107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Fachliteratur</a:t>
              </a:r>
              <a:endParaRPr lang="de-DE" sz="20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88AF254-641F-4B93-8E04-0745C4F2746E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287924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15 BBiG: </a:t>
            </a:r>
            <a:r>
              <a:rPr lang="en-US" dirty="0" err="1"/>
              <a:t>Freistellung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V. m. § 101 BBiG </a:t>
            </a:r>
            <a:r>
              <a:rPr lang="en-US" dirty="0" err="1"/>
              <a:t>Bußgeldvorschriften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7588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2.5.1.3 Pflichten der Ausbildenden </a:t>
            </a:r>
          </a:p>
          <a:p>
            <a:r>
              <a:rPr lang="de-DE" dirty="0"/>
              <a:t>4.2.4 Bedingungen zur Freistellung der Auszubildenden 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179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FF76BE-2C1E-42EC-BE41-E5B730A6E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Regelungen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dem JArbSchG </a:t>
            </a:r>
            <a:r>
              <a:rPr lang="en-US" dirty="0" err="1"/>
              <a:t>gelten</a:t>
            </a:r>
            <a:r>
              <a:rPr lang="en-US" dirty="0"/>
              <a:t> nun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volljährige</a:t>
            </a:r>
            <a:r>
              <a:rPr lang="en-US" dirty="0"/>
              <a:t> </a:t>
            </a:r>
            <a:r>
              <a:rPr lang="en-US" dirty="0" err="1"/>
              <a:t>Auszubildende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F266017-3903-4BBF-BB70-DA38C912FA9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1490625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A626E272-9CAC-4026-B440-E9BE584A4D5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2558481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31C5D4-E4F4-45F3-B2BC-E2195EFA6168}"/>
              </a:ext>
            </a:extLst>
          </p:cNvPr>
          <p:cNvCxnSpPr>
            <a:cxnSpLocks/>
          </p:cNvCxnSpPr>
          <p:nvPr/>
        </p:nvCxnSpPr>
        <p:spPr>
          <a:xfrm>
            <a:off x="1612491" y="4311446"/>
            <a:ext cx="4296696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AC81547-9C85-4B28-B923-267B6F96FC3D}"/>
              </a:ext>
            </a:extLst>
          </p:cNvPr>
          <p:cNvSpPr txBox="1"/>
          <p:nvPr/>
        </p:nvSpPr>
        <p:spPr>
          <a:xfrm>
            <a:off x="2236189" y="4782539"/>
            <a:ext cx="82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4 Std.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 err="1">
                <a:solidFill>
                  <a:schemeClr val="bg1"/>
                </a:solidFill>
              </a:rPr>
              <a:t>Unterricht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599B53-16FE-4938-AA6A-C5073527F2A9}"/>
              </a:ext>
            </a:extLst>
          </p:cNvPr>
          <p:cNvSpPr txBox="1"/>
          <p:nvPr/>
        </p:nvSpPr>
        <p:spPr>
          <a:xfrm>
            <a:off x="4341270" y="4597872"/>
            <a:ext cx="9520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Anrechnung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 err="1">
                <a:solidFill>
                  <a:schemeClr val="bg1"/>
                </a:solidFill>
              </a:rPr>
              <a:t>tatsächliche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 err="1">
                <a:solidFill>
                  <a:schemeClr val="bg1"/>
                </a:solidFill>
              </a:rPr>
              <a:t>Berufsschul</a:t>
            </a:r>
            <a:r>
              <a:rPr lang="en-US" sz="1200" dirty="0">
                <a:solidFill>
                  <a:schemeClr val="bg1"/>
                </a:solidFill>
              </a:rPr>
              <a:t>-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 err="1">
                <a:solidFill>
                  <a:schemeClr val="bg1"/>
                </a:solidFill>
              </a:rPr>
              <a:t>zeit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91CC2D-4008-438B-83A2-A2EFBB00ED2B}"/>
              </a:ext>
            </a:extLst>
          </p:cNvPr>
          <p:cNvSpPr txBox="1"/>
          <p:nvPr/>
        </p:nvSpPr>
        <p:spPr>
          <a:xfrm>
            <a:off x="7367518" y="4763770"/>
            <a:ext cx="82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&gt; 5 Std.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 err="1">
                <a:solidFill>
                  <a:schemeClr val="bg1"/>
                </a:solidFill>
              </a:rPr>
              <a:t>Unterricht</a:t>
            </a:r>
            <a:endParaRPr lang="de-DE" sz="12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8EEA19-BB96-4393-8AD4-B40DA30D416E}"/>
              </a:ext>
            </a:extLst>
          </p:cNvPr>
          <p:cNvCxnSpPr>
            <a:cxnSpLocks/>
          </p:cNvCxnSpPr>
          <p:nvPr/>
        </p:nvCxnSpPr>
        <p:spPr>
          <a:xfrm>
            <a:off x="6614652" y="2802194"/>
            <a:ext cx="4584290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5977F64-B6E7-48CE-A4E8-E04D5465EE24}"/>
              </a:ext>
            </a:extLst>
          </p:cNvPr>
          <p:cNvSpPr txBox="1"/>
          <p:nvPr/>
        </p:nvSpPr>
        <p:spPr>
          <a:xfrm>
            <a:off x="9483542" y="4413206"/>
            <a:ext cx="1159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err="1">
                <a:solidFill>
                  <a:schemeClr val="bg1"/>
                </a:solidFill>
              </a:rPr>
              <a:t>Anrechnung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de-DE" sz="1200" dirty="0">
                <a:solidFill>
                  <a:schemeClr val="bg1"/>
                </a:solidFill>
              </a:rPr>
              <a:t>mit der durch-</a:t>
            </a:r>
            <a:br>
              <a:rPr lang="de-DE" sz="1200" dirty="0">
                <a:solidFill>
                  <a:schemeClr val="bg1"/>
                </a:solidFill>
              </a:rPr>
            </a:br>
            <a:r>
              <a:rPr lang="de-DE" sz="1200" dirty="0">
                <a:solidFill>
                  <a:schemeClr val="bg1"/>
                </a:solidFill>
              </a:rPr>
              <a:t>schnittlichen </a:t>
            </a:r>
            <a:br>
              <a:rPr lang="de-DE" sz="1200" dirty="0">
                <a:solidFill>
                  <a:schemeClr val="bg1"/>
                </a:solidFill>
              </a:rPr>
            </a:br>
            <a:r>
              <a:rPr lang="de-DE" sz="1200" dirty="0">
                <a:solidFill>
                  <a:schemeClr val="bg1"/>
                </a:solidFill>
              </a:rPr>
              <a:t>täglichen </a:t>
            </a:r>
            <a:br>
              <a:rPr lang="de-DE" sz="1200" dirty="0">
                <a:solidFill>
                  <a:schemeClr val="bg1"/>
                </a:solidFill>
              </a:rPr>
            </a:br>
            <a:r>
              <a:rPr lang="de-DE" sz="1200" dirty="0">
                <a:solidFill>
                  <a:schemeClr val="bg1"/>
                </a:solidFill>
              </a:rPr>
              <a:t>Ausbildungszeit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3803D3-F8BE-481A-8AF4-85AC666BB8F9}"/>
              </a:ext>
            </a:extLst>
          </p:cNvPr>
          <p:cNvSpPr txBox="1"/>
          <p:nvPr/>
        </p:nvSpPr>
        <p:spPr>
          <a:xfrm>
            <a:off x="7394676" y="2166878"/>
            <a:ext cx="2736647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0" dirty="0">
                <a:solidFill>
                  <a:schemeClr val="accent2">
                    <a:lumMod val="75000"/>
                  </a:schemeClr>
                </a:solidFill>
              </a:rPr>
              <a:t>1 </a:t>
            </a:r>
            <a:r>
              <a:rPr lang="en-US" sz="1860" dirty="0" err="1">
                <a:solidFill>
                  <a:schemeClr val="accent2">
                    <a:lumMod val="75000"/>
                  </a:schemeClr>
                </a:solidFill>
              </a:rPr>
              <a:t>Berufsschultag</a:t>
            </a:r>
            <a:r>
              <a:rPr lang="en-US" sz="1860" dirty="0">
                <a:solidFill>
                  <a:schemeClr val="accent2">
                    <a:lumMod val="75000"/>
                  </a:schemeClr>
                </a:solidFill>
              </a:rPr>
              <a:t> je </a:t>
            </a:r>
            <a:r>
              <a:rPr lang="en-US" sz="1860" dirty="0" err="1">
                <a:solidFill>
                  <a:schemeClr val="accent2">
                    <a:lumMod val="75000"/>
                  </a:schemeClr>
                </a:solidFill>
              </a:rPr>
              <a:t>Woche</a:t>
            </a:r>
            <a:endParaRPr lang="de-DE" sz="186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C5126D64-E7B9-4298-AA81-F6FD14BF0E54}"/>
              </a:ext>
            </a:extLst>
          </p:cNvPr>
          <p:cNvSpPr/>
          <p:nvPr/>
        </p:nvSpPr>
        <p:spPr>
          <a:xfrm rot="10800000">
            <a:off x="7569216" y="2874247"/>
            <a:ext cx="422787" cy="77801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06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FF76BE-2C1E-42EC-BE41-E5B730A6E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Berufsschulwochen</a:t>
            </a:r>
            <a:r>
              <a:rPr lang="en-US" dirty="0"/>
              <a:t> (5 </a:t>
            </a:r>
            <a:r>
              <a:rPr lang="en-US" dirty="0" err="1"/>
              <a:t>Tage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25 </a:t>
            </a:r>
            <a:r>
              <a:rPr lang="en-US" dirty="0" err="1"/>
              <a:t>Stunden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komplett</a:t>
            </a:r>
            <a:r>
              <a:rPr lang="en-US" dirty="0"/>
              <a:t> </a:t>
            </a:r>
            <a:r>
              <a:rPr lang="en-US" dirty="0" err="1"/>
              <a:t>angerechnet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F266017-3903-4BBF-BB70-DA38C912FA9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978998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A626E272-9CAC-4026-B440-E9BE584A4D5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409628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5A2EE-A93F-4470-A8BB-8237425B9E35}"/>
              </a:ext>
            </a:extLst>
          </p:cNvPr>
          <p:cNvCxnSpPr>
            <a:cxnSpLocks/>
          </p:cNvCxnSpPr>
          <p:nvPr/>
        </p:nvCxnSpPr>
        <p:spPr>
          <a:xfrm>
            <a:off x="1406013" y="2585884"/>
            <a:ext cx="9792929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97D8324A-1DD5-4C31-B344-CCF005664771}"/>
              </a:ext>
            </a:extLst>
          </p:cNvPr>
          <p:cNvSpPr/>
          <p:nvPr/>
        </p:nvSpPr>
        <p:spPr>
          <a:xfrm rot="10800000">
            <a:off x="4338509" y="2720822"/>
            <a:ext cx="1171661" cy="55331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504193A5-C8BA-4132-8F95-DDA09FE9DFBB}"/>
              </a:ext>
            </a:extLst>
          </p:cNvPr>
          <p:cNvSpPr/>
          <p:nvPr/>
        </p:nvSpPr>
        <p:spPr>
          <a:xfrm rot="10800000">
            <a:off x="1767374" y="2720823"/>
            <a:ext cx="1171661" cy="55331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673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5171-0024-4E19-983A-F9628541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Freizustellen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bzw</a:t>
            </a:r>
            <a:r>
              <a:rPr lang="en-US" dirty="0"/>
              <a:t>. an </a:t>
            </a:r>
            <a:r>
              <a:rPr lang="en-US" dirty="0" err="1"/>
              <a:t>folgenden</a:t>
            </a:r>
            <a:r>
              <a:rPr lang="en-US" dirty="0"/>
              <a:t> </a:t>
            </a:r>
            <a:r>
              <a:rPr lang="en-US" dirty="0" err="1"/>
              <a:t>Tagen</a:t>
            </a:r>
            <a:r>
              <a:rPr lang="en-US" dirty="0"/>
              <a:t>:</a:t>
            </a:r>
            <a:endParaRPr lang="de-DE" dirty="0"/>
          </a:p>
        </p:txBody>
      </p:sp>
      <p:pic>
        <p:nvPicPr>
          <p:cNvPr id="6" name="Content Placeholder 5" descr="Classroom">
            <a:extLst>
              <a:ext uri="{FF2B5EF4-FFF2-40B4-BE49-F238E27FC236}">
                <a16:creationId xmlns:a16="http://schemas.microsoft.com/office/drawing/2014/main" id="{E3006EC3-0704-46C8-9829-CDC4B3E2BE1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0892" y="3860006"/>
            <a:ext cx="2632869" cy="2632869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2F969DC-3072-4C6F-A411-56BD74C17071}"/>
              </a:ext>
            </a:extLst>
          </p:cNvPr>
          <p:cNvSpPr txBox="1"/>
          <p:nvPr/>
        </p:nvSpPr>
        <p:spPr>
          <a:xfrm>
            <a:off x="838200" y="2279125"/>
            <a:ext cx="46873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Ausbildungsmaßnahmen, </a:t>
            </a:r>
            <a:r>
              <a:rPr lang="de-DE" sz="2000" dirty="0"/>
              <a:t>die auf Grund </a:t>
            </a:r>
            <a:br>
              <a:rPr lang="de-DE" sz="2000" dirty="0"/>
            </a:br>
            <a:r>
              <a:rPr lang="de-DE" sz="2000" dirty="0"/>
              <a:t>öffentlich-rechtlicher oder vertraglicher </a:t>
            </a:r>
            <a:br>
              <a:rPr lang="de-DE" sz="2000" dirty="0"/>
            </a:br>
            <a:r>
              <a:rPr lang="de-DE" sz="2000" dirty="0"/>
              <a:t>Bestimmungen </a:t>
            </a:r>
            <a:r>
              <a:rPr lang="de-DE" sz="2000" b="1" dirty="0"/>
              <a:t>außerhalb</a:t>
            </a:r>
            <a:r>
              <a:rPr lang="de-DE" sz="2000" dirty="0"/>
              <a:t> der Ausbildungs-</a:t>
            </a:r>
            <a:br>
              <a:rPr lang="de-DE" sz="2000" dirty="0"/>
            </a:br>
            <a:r>
              <a:rPr lang="de-DE" sz="2000" dirty="0" err="1"/>
              <a:t>stätte</a:t>
            </a:r>
            <a:r>
              <a:rPr lang="de-DE" sz="2000" dirty="0"/>
              <a:t> durchzuführen sind. 	</a:t>
            </a:r>
          </a:p>
          <a:p>
            <a:endParaRPr lang="de-DE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553BAE-1C77-4396-86C0-9F32A0C6260C}"/>
              </a:ext>
            </a:extLst>
          </p:cNvPr>
          <p:cNvSpPr txBox="1"/>
          <p:nvPr/>
        </p:nvSpPr>
        <p:spPr>
          <a:xfrm>
            <a:off x="6394263" y="2279125"/>
            <a:ext cx="546700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Prüfungen, </a:t>
            </a:r>
            <a:r>
              <a:rPr lang="de-DE" sz="2000" dirty="0"/>
              <a:t>die auf Grund öffentlich-rechtlicher</a:t>
            </a:r>
            <a:br>
              <a:rPr lang="de-DE" sz="2000" dirty="0"/>
            </a:br>
            <a:r>
              <a:rPr lang="de-DE" sz="2000" dirty="0"/>
              <a:t>Bestimmungen </a:t>
            </a:r>
            <a:r>
              <a:rPr lang="de-DE" sz="2000" b="1" dirty="0"/>
              <a:t>außerhalb</a:t>
            </a:r>
            <a:r>
              <a:rPr lang="de-DE" sz="2000" dirty="0"/>
              <a:t> der Ausbildungs-</a:t>
            </a:r>
            <a:br>
              <a:rPr lang="de-DE" sz="2000" dirty="0"/>
            </a:br>
            <a:r>
              <a:rPr lang="de-DE" sz="2000" dirty="0" err="1"/>
              <a:t>stätte</a:t>
            </a:r>
            <a:r>
              <a:rPr lang="de-DE" sz="2000" dirty="0"/>
              <a:t> durchzuführen sind </a:t>
            </a:r>
            <a:r>
              <a:rPr lang="de-DE" sz="2000" b="1" dirty="0"/>
              <a:t>sowie </a:t>
            </a:r>
            <a:r>
              <a:rPr lang="de-DE" b="1" dirty="0"/>
              <a:t>an dem Arbeitstag, </a:t>
            </a:r>
            <a:br>
              <a:rPr lang="de-DE" b="1" dirty="0"/>
            </a:br>
            <a:r>
              <a:rPr lang="de-DE" b="1" dirty="0"/>
              <a:t>der der schriftlichen Abschlussprüfung unmittelbar </a:t>
            </a:r>
            <a:br>
              <a:rPr lang="de-DE" b="1" dirty="0"/>
            </a:br>
            <a:r>
              <a:rPr lang="de-DE" b="1" dirty="0"/>
              <a:t>vorangeht. </a:t>
            </a:r>
            <a:r>
              <a:rPr lang="de-DE" dirty="0"/>
              <a:t>	</a:t>
            </a:r>
          </a:p>
          <a:p>
            <a:r>
              <a:rPr lang="de-DE" sz="2000" dirty="0"/>
              <a:t>	</a:t>
            </a:r>
          </a:p>
          <a:p>
            <a:endParaRPr lang="de-DE" sz="2000" dirty="0"/>
          </a:p>
        </p:txBody>
      </p:sp>
      <p:pic>
        <p:nvPicPr>
          <p:cNvPr id="15" name="Content Placeholder 14" descr="Checklist">
            <a:extLst>
              <a:ext uri="{FF2B5EF4-FFF2-40B4-BE49-F238E27FC236}">
                <a16:creationId xmlns:a16="http://schemas.microsoft.com/office/drawing/2014/main" id="{DA340008-7A85-4B46-B8BD-376D3A45EE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703" y="3910341"/>
            <a:ext cx="2582534" cy="258253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B7AD5B-1244-467F-87FD-6A998082C4C5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80692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17 BBiG: </a:t>
            </a:r>
            <a:r>
              <a:rPr lang="en-US" dirty="0" err="1"/>
              <a:t>Mindestvergütung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V. m. § 18 BBiG </a:t>
            </a:r>
            <a:r>
              <a:rPr lang="de-DE" dirty="0"/>
              <a:t>Bemessung und Fälligkeit der Vergütung sowie</a:t>
            </a:r>
            <a:r>
              <a:rPr lang="en-US" dirty="0"/>
              <a:t> § 101 BBiG </a:t>
            </a:r>
            <a:r>
              <a:rPr lang="en-US" dirty="0" err="1"/>
              <a:t>Bußgeldvorschriften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793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222CF2-9992-4BB9-8E98-5D3FFC90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Liste</a:t>
            </a:r>
            <a:r>
              <a:rPr lang="en-US" dirty="0"/>
              <a:t> der </a:t>
            </a:r>
            <a:r>
              <a:rPr lang="en-US" dirty="0" err="1"/>
              <a:t>Änderungen</a:t>
            </a:r>
            <a:r>
              <a:rPr lang="en-US" dirty="0"/>
              <a:t> des BBiG, die </a:t>
            </a:r>
            <a:r>
              <a:rPr lang="en-US" dirty="0" err="1"/>
              <a:t>Inhalte</a:t>
            </a:r>
            <a:r>
              <a:rPr lang="en-US" dirty="0"/>
              <a:t> der AEVO-</a:t>
            </a:r>
            <a:r>
              <a:rPr lang="en-US" dirty="0" err="1"/>
              <a:t>Prüfung</a:t>
            </a:r>
            <a:r>
              <a:rPr lang="en-US" dirty="0"/>
              <a:t> </a:t>
            </a:r>
            <a:r>
              <a:rPr lang="en-US" dirty="0" err="1"/>
              <a:t>betreffen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0B2358-B35C-40D6-B29F-C3C1ED2D38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Neue und </a:t>
            </a:r>
            <a:r>
              <a:rPr lang="en-US" dirty="0" err="1"/>
              <a:t>veränderte</a:t>
            </a:r>
            <a:r>
              <a:rPr lang="en-US" dirty="0"/>
              <a:t> </a:t>
            </a:r>
            <a:r>
              <a:rPr lang="en-US" dirty="0" err="1"/>
              <a:t>Begriffsdefinitionen</a:t>
            </a:r>
            <a:endParaRPr lang="en-US" dirty="0"/>
          </a:p>
          <a:p>
            <a:r>
              <a:rPr lang="en-US" dirty="0"/>
              <a:t>§ 5 </a:t>
            </a:r>
            <a:r>
              <a:rPr lang="en-US" dirty="0" err="1"/>
              <a:t>Ausbildungsordnungen</a:t>
            </a:r>
            <a:endParaRPr lang="en-US" dirty="0"/>
          </a:p>
          <a:p>
            <a:r>
              <a:rPr lang="en-US" dirty="0"/>
              <a:t>§ 7 </a:t>
            </a:r>
            <a:r>
              <a:rPr lang="en-US" dirty="0" err="1"/>
              <a:t>Anrechnung</a:t>
            </a:r>
            <a:r>
              <a:rPr lang="en-US" dirty="0"/>
              <a:t> </a:t>
            </a:r>
            <a:r>
              <a:rPr lang="en-US" dirty="0" err="1"/>
              <a:t>beruflicher</a:t>
            </a:r>
            <a:r>
              <a:rPr lang="en-US" dirty="0"/>
              <a:t> </a:t>
            </a:r>
            <a:r>
              <a:rPr lang="en-US" dirty="0" err="1"/>
              <a:t>Vorbildung</a:t>
            </a:r>
            <a:endParaRPr lang="en-US" dirty="0"/>
          </a:p>
          <a:p>
            <a:r>
              <a:rPr lang="en-US" dirty="0"/>
              <a:t>§ 7a </a:t>
            </a:r>
            <a:r>
              <a:rPr lang="en-US" dirty="0" err="1"/>
              <a:t>Teilzeitberufsausbildung</a:t>
            </a:r>
            <a:endParaRPr lang="en-US" dirty="0"/>
          </a:p>
          <a:p>
            <a:r>
              <a:rPr lang="en-US" dirty="0"/>
              <a:t>§ 14 </a:t>
            </a:r>
            <a:r>
              <a:rPr lang="en-US" dirty="0" err="1"/>
              <a:t>Pflichten</a:t>
            </a:r>
            <a:r>
              <a:rPr lang="en-US" dirty="0"/>
              <a:t> des </a:t>
            </a:r>
            <a:r>
              <a:rPr lang="en-US" dirty="0" err="1"/>
              <a:t>Ausbildenden</a:t>
            </a:r>
            <a:endParaRPr lang="en-US" dirty="0"/>
          </a:p>
          <a:p>
            <a:r>
              <a:rPr lang="en-US" dirty="0"/>
              <a:t>§ 15 </a:t>
            </a:r>
            <a:r>
              <a:rPr lang="en-US" dirty="0" err="1"/>
              <a:t>Freistellung</a:t>
            </a:r>
            <a:endParaRPr lang="en-US" dirty="0"/>
          </a:p>
          <a:p>
            <a:r>
              <a:rPr lang="en-US" dirty="0"/>
              <a:t>§ 17 </a:t>
            </a:r>
            <a:r>
              <a:rPr lang="en-US" dirty="0" err="1"/>
              <a:t>Mindestvergütung</a:t>
            </a:r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A4075A-DC01-4ACB-AFA6-A97DC53DBB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§ 37 </a:t>
            </a:r>
            <a:r>
              <a:rPr lang="en-US" dirty="0" err="1"/>
              <a:t>Abschlussprüfung</a:t>
            </a:r>
            <a:endParaRPr lang="en-US" dirty="0"/>
          </a:p>
          <a:p>
            <a:r>
              <a:rPr lang="en-US" dirty="0"/>
              <a:t>§§ 39 - 42 </a:t>
            </a:r>
            <a:r>
              <a:rPr lang="en-US" dirty="0" err="1"/>
              <a:t>Prüfungausschüsse</a:t>
            </a:r>
            <a:endParaRPr lang="en-US" dirty="0"/>
          </a:p>
          <a:p>
            <a:r>
              <a:rPr lang="en-US" dirty="0"/>
              <a:t>§§ 53ff </a:t>
            </a:r>
            <a:r>
              <a:rPr lang="en-US" dirty="0" err="1"/>
              <a:t>Fortbildungsordnungen</a:t>
            </a:r>
            <a:r>
              <a:rPr lang="en-US" dirty="0"/>
              <a:t> des </a:t>
            </a:r>
            <a:r>
              <a:rPr lang="en-US" dirty="0" err="1"/>
              <a:t>Bundes</a:t>
            </a:r>
            <a:endParaRPr lang="en-US" dirty="0"/>
          </a:p>
          <a:p>
            <a:r>
              <a:rPr lang="en-US" dirty="0"/>
              <a:t>§ 76 </a:t>
            </a:r>
            <a:r>
              <a:rPr lang="en-US" dirty="0" err="1"/>
              <a:t>Überwachung</a:t>
            </a:r>
            <a:r>
              <a:rPr lang="en-US" dirty="0"/>
              <a:t>, </a:t>
            </a:r>
            <a:r>
              <a:rPr lang="en-US" dirty="0" err="1"/>
              <a:t>Beratung</a:t>
            </a:r>
            <a:endParaRPr lang="en-US" dirty="0"/>
          </a:p>
          <a:p>
            <a:r>
              <a:rPr lang="en-US" dirty="0"/>
              <a:t>§ 101 </a:t>
            </a:r>
            <a:r>
              <a:rPr lang="en-US" dirty="0" err="1"/>
              <a:t>Bußgeldvorschriften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Die </a:t>
            </a:r>
            <a:r>
              <a:rPr lang="en-US" dirty="0" err="1"/>
              <a:t>Änderungen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in </a:t>
            </a:r>
            <a:r>
              <a:rPr lang="en-US" dirty="0" err="1"/>
              <a:t>dieser</a:t>
            </a:r>
            <a:r>
              <a:rPr lang="en-US" dirty="0"/>
              <a:t> </a:t>
            </a:r>
            <a:r>
              <a:rPr lang="en-US" dirty="0" err="1"/>
              <a:t>Reihenfolge</a:t>
            </a:r>
            <a:r>
              <a:rPr lang="en-US" dirty="0"/>
              <a:t> </a:t>
            </a:r>
            <a:r>
              <a:rPr lang="en-US" dirty="0" err="1"/>
              <a:t>aufgeführt</a:t>
            </a:r>
            <a:r>
              <a:rPr lang="en-US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8324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2.5.1.1 Mindestinhalte des Ausbildungsvertrages und Vorschriften des JArbSchG</a:t>
            </a:r>
          </a:p>
          <a:p>
            <a:r>
              <a:rPr lang="de-DE" dirty="0"/>
              <a:t>2.5.1.3 Pflichten der Ausbildenden  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94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7804DF-158A-4263-AAAF-4A1E8CEC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Verträge</a:t>
            </a:r>
            <a:r>
              <a:rPr lang="en-US" dirty="0"/>
              <a:t> ab 2020 </a:t>
            </a:r>
            <a:r>
              <a:rPr lang="en-US" dirty="0" err="1"/>
              <a:t>gelten</a:t>
            </a:r>
            <a:r>
              <a:rPr lang="en-US" dirty="0"/>
              <a:t> </a:t>
            </a:r>
            <a:r>
              <a:rPr lang="en-US" dirty="0" err="1"/>
              <a:t>Mindestver-gütungen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Auszubildende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B3E6C0F-68FA-4B69-893F-8CFC97D3E858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429802127"/>
              </p:ext>
            </p:extLst>
          </p:nvPr>
        </p:nvGraphicFramePr>
        <p:xfrm>
          <a:off x="479425" y="1971054"/>
          <a:ext cx="11233150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1292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7804DF-158A-4263-AAAF-4A1E8CEC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Steigerung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Ausbildungsjahre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ebenfalls</a:t>
            </a:r>
            <a:r>
              <a:rPr lang="en-US" dirty="0"/>
              <a:t> </a:t>
            </a:r>
            <a:r>
              <a:rPr lang="en-US" dirty="0" err="1"/>
              <a:t>vorgegeben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B3E6C0F-68FA-4B69-893F-8CFC97D3E858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97863269"/>
              </p:ext>
            </p:extLst>
          </p:nvPr>
        </p:nvGraphicFramePr>
        <p:xfrm>
          <a:off x="479425" y="2002537"/>
          <a:ext cx="11233150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FD59EC7-B939-4554-9FC2-33DA5D8B1AA2}"/>
              </a:ext>
            </a:extLst>
          </p:cNvPr>
          <p:cNvSpPr txBox="1"/>
          <p:nvPr/>
        </p:nvSpPr>
        <p:spPr>
          <a:xfrm>
            <a:off x="4204249" y="4965572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Face DaMa"/>
                <a:ea typeface="+mn-ea"/>
                <a:cs typeface="+mn-cs"/>
              </a:rPr>
              <a:t>+18 %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F7114-24CA-4C69-931F-C0B97BC01553}"/>
              </a:ext>
            </a:extLst>
          </p:cNvPr>
          <p:cNvSpPr txBox="1"/>
          <p:nvPr/>
        </p:nvSpPr>
        <p:spPr>
          <a:xfrm>
            <a:off x="6898075" y="4074589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Face DaMa"/>
                <a:ea typeface="+mn-ea"/>
                <a:cs typeface="+mn-cs"/>
              </a:rPr>
              <a:t>+35 %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67CDAE-969A-44A5-9A1B-E19B99747351}"/>
              </a:ext>
            </a:extLst>
          </p:cNvPr>
          <p:cNvSpPr txBox="1"/>
          <p:nvPr/>
        </p:nvSpPr>
        <p:spPr>
          <a:xfrm>
            <a:off x="9664722" y="3368220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Face DaMa"/>
                <a:ea typeface="+mn-ea"/>
                <a:cs typeface="+mn-cs"/>
              </a:rPr>
              <a:t>+40 %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EB219BC-DDFA-4C12-816A-223E169EE78A}"/>
              </a:ext>
            </a:extLst>
          </p:cNvPr>
          <p:cNvSpPr/>
          <p:nvPr/>
        </p:nvSpPr>
        <p:spPr>
          <a:xfrm rot="21240000">
            <a:off x="2082234" y="5238044"/>
            <a:ext cx="2121876" cy="30097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AA60F9-0DFB-4248-948D-8791C40A8819}"/>
              </a:ext>
            </a:extLst>
          </p:cNvPr>
          <p:cNvSpPr/>
          <p:nvPr/>
        </p:nvSpPr>
        <p:spPr>
          <a:xfrm rot="21214196">
            <a:off x="2073962" y="4558077"/>
            <a:ext cx="4834814" cy="3009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402A2A3-9D52-4F43-89E2-D2BB86017811}"/>
              </a:ext>
            </a:extLst>
          </p:cNvPr>
          <p:cNvSpPr/>
          <p:nvPr/>
        </p:nvSpPr>
        <p:spPr>
          <a:xfrm rot="21234159">
            <a:off x="2064857" y="3903023"/>
            <a:ext cx="7601462" cy="3009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Face Da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139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FDE9-F65A-42D4-8667-D69DFE8D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Wichtig</a:t>
            </a:r>
            <a:r>
              <a:rPr lang="en-US" dirty="0"/>
              <a:t>: Es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b="1" dirty="0" err="1"/>
              <a:t>vier</a:t>
            </a:r>
            <a:r>
              <a:rPr lang="en-US" dirty="0"/>
              <a:t> </a:t>
            </a:r>
            <a:r>
              <a:rPr lang="en-US" dirty="0" err="1"/>
              <a:t>Mindestvergütungs-höhen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Ausbildungsverträge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EC6C23D-45D7-4B8D-8219-27B6C444F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29422"/>
              </p:ext>
            </p:extLst>
          </p:nvPr>
        </p:nvGraphicFramePr>
        <p:xfrm>
          <a:off x="838200" y="2154038"/>
          <a:ext cx="10515600" cy="449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A0CBB8-685D-45AB-A250-426DBCAF03A1}"/>
              </a:ext>
            </a:extLst>
          </p:cNvPr>
          <p:cNvCxnSpPr>
            <a:cxnSpLocks/>
          </p:cNvCxnSpPr>
          <p:nvPr/>
        </p:nvCxnSpPr>
        <p:spPr>
          <a:xfrm>
            <a:off x="1730478" y="3965815"/>
            <a:ext cx="5240593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Down 9">
            <a:extLst>
              <a:ext uri="{FF2B5EF4-FFF2-40B4-BE49-F238E27FC236}">
                <a16:creationId xmlns:a16="http://schemas.microsoft.com/office/drawing/2014/main" id="{83F8D5F3-9AD1-4811-9DCA-445D489CFB3D}"/>
              </a:ext>
            </a:extLst>
          </p:cNvPr>
          <p:cNvSpPr/>
          <p:nvPr/>
        </p:nvSpPr>
        <p:spPr>
          <a:xfrm>
            <a:off x="2802194" y="4071257"/>
            <a:ext cx="422787" cy="4817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0F25A9-8094-4449-8581-7AC275C6A72F}"/>
              </a:ext>
            </a:extLst>
          </p:cNvPr>
          <p:cNvCxnSpPr>
            <a:cxnSpLocks/>
          </p:cNvCxnSpPr>
          <p:nvPr/>
        </p:nvCxnSpPr>
        <p:spPr>
          <a:xfrm>
            <a:off x="6096000" y="2535222"/>
            <a:ext cx="5117691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A16949A-C67D-483C-9037-8E432A42868E}"/>
              </a:ext>
            </a:extLst>
          </p:cNvPr>
          <p:cNvCxnSpPr>
            <a:cxnSpLocks/>
          </p:cNvCxnSpPr>
          <p:nvPr/>
        </p:nvCxnSpPr>
        <p:spPr>
          <a:xfrm>
            <a:off x="9350477" y="3169403"/>
            <a:ext cx="1863214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C211881-F638-413F-B3AC-FBFADD30B9EF}"/>
              </a:ext>
            </a:extLst>
          </p:cNvPr>
          <p:cNvSpPr/>
          <p:nvPr/>
        </p:nvSpPr>
        <p:spPr>
          <a:xfrm rot="10800000">
            <a:off x="6258232" y="2670160"/>
            <a:ext cx="422787" cy="10768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E638D0B-88B7-4C44-863A-E8D30302EB60}"/>
              </a:ext>
            </a:extLst>
          </p:cNvPr>
          <p:cNvGrpSpPr/>
          <p:nvPr/>
        </p:nvGrpSpPr>
        <p:grpSpPr>
          <a:xfrm>
            <a:off x="8654845" y="2642916"/>
            <a:ext cx="1632862" cy="481762"/>
            <a:chOff x="8649222" y="2302125"/>
            <a:chExt cx="1632862" cy="481762"/>
          </a:xfrm>
        </p:grpSpPr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0E391783-DC30-4603-A772-58752C863967}"/>
                </a:ext>
              </a:extLst>
            </p:cNvPr>
            <p:cNvSpPr/>
            <p:nvPr/>
          </p:nvSpPr>
          <p:spPr>
            <a:xfrm>
              <a:off x="9859297" y="2302125"/>
              <a:ext cx="422787" cy="481762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356DBD1-E6D4-46D0-9B7B-25C0054ACA9C}"/>
                </a:ext>
              </a:extLst>
            </p:cNvPr>
            <p:cNvSpPr txBox="1"/>
            <p:nvPr/>
          </p:nvSpPr>
          <p:spPr>
            <a:xfrm>
              <a:off x="8649222" y="2349139"/>
              <a:ext cx="1210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2">
                      <a:lumMod val="75000"/>
                    </a:schemeClr>
                  </a:solidFill>
                </a:rPr>
                <a:t>max. -20 %</a:t>
              </a:r>
              <a:endParaRPr lang="de-DE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5BCF409-801D-4FDE-B059-025D8B4D9127}"/>
              </a:ext>
            </a:extLst>
          </p:cNvPr>
          <p:cNvCxnSpPr>
            <a:cxnSpLocks/>
          </p:cNvCxnSpPr>
          <p:nvPr/>
        </p:nvCxnSpPr>
        <p:spPr>
          <a:xfrm>
            <a:off x="1730478" y="4599998"/>
            <a:ext cx="1863214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3E79A6C-5390-4169-875E-4DF5F130F146}"/>
              </a:ext>
            </a:extLst>
          </p:cNvPr>
          <p:cNvSpPr txBox="1"/>
          <p:nvPr/>
        </p:nvSpPr>
        <p:spPr>
          <a:xfrm>
            <a:off x="5083277" y="3539793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E66B3D-E093-437C-AF87-EEE2A43C2617}"/>
              </a:ext>
            </a:extLst>
          </p:cNvPr>
          <p:cNvSpPr txBox="1"/>
          <p:nvPr/>
        </p:nvSpPr>
        <p:spPr>
          <a:xfrm>
            <a:off x="10282084" y="263308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1C493F-49F3-4F52-871A-D54B1AD5B958}"/>
              </a:ext>
            </a:extLst>
          </p:cNvPr>
          <p:cNvSpPr txBox="1"/>
          <p:nvPr/>
        </p:nvSpPr>
        <p:spPr>
          <a:xfrm>
            <a:off x="2276088" y="4089509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283F354-2B3D-4E30-9494-F009B38C4D62}"/>
              </a:ext>
            </a:extLst>
          </p:cNvPr>
          <p:cNvSpPr txBox="1"/>
          <p:nvPr/>
        </p:nvSpPr>
        <p:spPr>
          <a:xfrm>
            <a:off x="7413520" y="211935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endParaRPr lang="de-D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72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37 BBiG: </a:t>
            </a:r>
            <a:r>
              <a:rPr lang="en-US" dirty="0" err="1"/>
              <a:t>Abschlussprüfung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29084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4.3.2 Inhalt eines Zeugnisses 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4137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3E1E34-838C-4BFB-A7BD-1D5DB865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Auf </a:t>
            </a:r>
            <a:r>
              <a:rPr lang="en-US" dirty="0" err="1"/>
              <a:t>Antrag</a:t>
            </a:r>
            <a:r>
              <a:rPr lang="en-US" dirty="0"/>
              <a:t> </a:t>
            </a:r>
            <a:r>
              <a:rPr lang="en-US" b="1" dirty="0"/>
              <a:t>muss</a:t>
            </a:r>
            <a:r>
              <a:rPr lang="en-US" dirty="0"/>
              <a:t> die </a:t>
            </a:r>
            <a:r>
              <a:rPr lang="en-US" dirty="0" err="1"/>
              <a:t>Kammer</a:t>
            </a:r>
            <a:r>
              <a:rPr lang="en-US" dirty="0"/>
              <a:t> </a:t>
            </a:r>
            <a:r>
              <a:rPr lang="en-US" dirty="0" err="1"/>
              <a:t>berufsschu-lische</a:t>
            </a:r>
            <a:r>
              <a:rPr lang="en-US" dirty="0"/>
              <a:t> </a:t>
            </a:r>
            <a:r>
              <a:rPr lang="en-US" dirty="0" err="1"/>
              <a:t>Leistungen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Zeugnis</a:t>
            </a:r>
            <a:r>
              <a:rPr lang="en-US" dirty="0"/>
              <a:t> </a:t>
            </a:r>
            <a:r>
              <a:rPr lang="en-US" dirty="0" err="1"/>
              <a:t>ausweisen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31" name="Content Placeholder 30" descr="Contract RTL">
            <a:extLst>
              <a:ext uri="{FF2B5EF4-FFF2-40B4-BE49-F238E27FC236}">
                <a16:creationId xmlns:a16="http://schemas.microsoft.com/office/drawing/2014/main" id="{1F5883C4-99CA-466B-A77B-83392C4E74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5799" y="3544093"/>
            <a:ext cx="2873477" cy="2873477"/>
          </a:xfrm>
        </p:spPr>
      </p:pic>
      <p:pic>
        <p:nvPicPr>
          <p:cNvPr id="35" name="Content Placeholder 34" descr="Contract">
            <a:extLst>
              <a:ext uri="{FF2B5EF4-FFF2-40B4-BE49-F238E27FC236}">
                <a16:creationId xmlns:a16="http://schemas.microsoft.com/office/drawing/2014/main" id="{F903E43F-561E-4EC2-B76F-0D5455730C5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71799" y="3544093"/>
            <a:ext cx="2873477" cy="2873477"/>
          </a:xfrm>
        </p:spPr>
      </p:pic>
      <p:sp>
        <p:nvSpPr>
          <p:cNvPr id="36" name="Arrow: Right 35">
            <a:extLst>
              <a:ext uri="{FF2B5EF4-FFF2-40B4-BE49-F238E27FC236}">
                <a16:creationId xmlns:a16="http://schemas.microsoft.com/office/drawing/2014/main" id="{5CC41B73-9D93-4E5C-8066-6D0824B6C0E0}"/>
              </a:ext>
            </a:extLst>
          </p:cNvPr>
          <p:cNvSpPr/>
          <p:nvPr/>
        </p:nvSpPr>
        <p:spPr>
          <a:xfrm>
            <a:off x="6346726" y="5486399"/>
            <a:ext cx="1681316" cy="75708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43D239-9D58-4F63-B177-9934575AAB58}"/>
              </a:ext>
            </a:extLst>
          </p:cNvPr>
          <p:cNvSpPr txBox="1"/>
          <p:nvPr/>
        </p:nvSpPr>
        <p:spPr>
          <a:xfrm>
            <a:off x="3017418" y="3028890"/>
            <a:ext cx="2782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Zeugnis</a:t>
            </a:r>
            <a:r>
              <a:rPr lang="en-US" sz="2000" dirty="0"/>
              <a:t> der </a:t>
            </a:r>
            <a:r>
              <a:rPr lang="en-US" sz="2000" dirty="0" err="1"/>
              <a:t>Berufsschule</a:t>
            </a:r>
            <a:endParaRPr lang="de-DE" sz="2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442063-16E3-4BC4-937F-0D10DAC9EA52}"/>
              </a:ext>
            </a:extLst>
          </p:cNvPr>
          <p:cNvSpPr txBox="1"/>
          <p:nvPr/>
        </p:nvSpPr>
        <p:spPr>
          <a:xfrm>
            <a:off x="8596229" y="2721114"/>
            <a:ext cx="22926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Prüfungszeugnis</a:t>
            </a:r>
            <a:r>
              <a:rPr lang="en-US" sz="2000" dirty="0"/>
              <a:t> der</a:t>
            </a:r>
            <a:br>
              <a:rPr lang="en-US" sz="2000" dirty="0"/>
            </a:br>
            <a:r>
              <a:rPr lang="en-US" sz="2000" dirty="0" err="1"/>
              <a:t>zuständigen</a:t>
            </a:r>
            <a:r>
              <a:rPr lang="en-US" sz="2000" dirty="0"/>
              <a:t> Stelle</a:t>
            </a:r>
            <a:endParaRPr lang="de-DE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9BA19-0016-49E7-BDFC-1C9B331A1FF1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519177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§§ 39 - 42 BBiG: </a:t>
            </a:r>
            <a:r>
              <a:rPr lang="en-US" dirty="0" err="1"/>
              <a:t>Prüfungsausschüsse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5002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4.1.2 Zusammensetzung und Aufgaben von Prüfungsausschüssen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6189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59AF-6D98-4EB5-B3B5-E3D9E668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Zusätzlich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Prüfungsausschüssen</a:t>
            </a:r>
            <a:r>
              <a:rPr lang="en-US" dirty="0"/>
              <a:t>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Prüferdelegationen</a:t>
            </a:r>
            <a:r>
              <a:rPr lang="en-US" dirty="0"/>
              <a:t> </a:t>
            </a:r>
            <a:r>
              <a:rPr lang="en-US" dirty="0" err="1"/>
              <a:t>berufen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7" name="Content Placeholder 6" descr="Group of men">
            <a:extLst>
              <a:ext uri="{FF2B5EF4-FFF2-40B4-BE49-F238E27FC236}">
                <a16:creationId xmlns:a16="http://schemas.microsoft.com/office/drawing/2014/main" id="{4BCAE177-150D-46B5-BB31-1581DA0E74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9871" y="2624778"/>
            <a:ext cx="2753032" cy="2753032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791798-855B-4704-9FE4-1AC050A4CD3B}"/>
              </a:ext>
            </a:extLst>
          </p:cNvPr>
          <p:cNvSpPr txBox="1"/>
          <p:nvPr/>
        </p:nvSpPr>
        <p:spPr>
          <a:xfrm>
            <a:off x="1145682" y="5377810"/>
            <a:ext cx="28214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/>
              <a:t>Prüfungsausschuss</a:t>
            </a:r>
            <a:r>
              <a:rPr lang="en-US" sz="2000" b="1" dirty="0"/>
              <a:t>: </a:t>
            </a:r>
            <a:br>
              <a:rPr lang="en-US" sz="2000"/>
            </a:br>
            <a:r>
              <a:rPr lang="en-US" sz="2000"/>
              <a:t>3er- </a:t>
            </a:r>
            <a:r>
              <a:rPr lang="en-US" sz="2000" dirty="0" err="1"/>
              <a:t>oder</a:t>
            </a:r>
            <a:r>
              <a:rPr lang="en-US" sz="2000" dirty="0"/>
              <a:t> 5er-Gremium, </a:t>
            </a:r>
            <a:br>
              <a:rPr lang="en-US" sz="2000" dirty="0"/>
            </a:br>
            <a:r>
              <a:rPr lang="en-US" sz="2000" dirty="0" err="1"/>
              <a:t>paritätisch</a:t>
            </a:r>
            <a:r>
              <a:rPr lang="en-US" sz="2000" dirty="0"/>
              <a:t> </a:t>
            </a:r>
            <a:r>
              <a:rPr lang="en-US" sz="2000" dirty="0" err="1"/>
              <a:t>besetzt</a:t>
            </a:r>
            <a:endParaRPr lang="de-DE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5D4FF1-AEC0-4DB8-9211-EAA784024775}"/>
              </a:ext>
            </a:extLst>
          </p:cNvPr>
          <p:cNvSpPr txBox="1"/>
          <p:nvPr/>
        </p:nvSpPr>
        <p:spPr>
          <a:xfrm>
            <a:off x="7061198" y="5408668"/>
            <a:ext cx="4362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/>
              <a:t>Prüferdelegation</a:t>
            </a:r>
            <a:r>
              <a:rPr lang="en-US" sz="2000" b="1" dirty="0"/>
              <a:t>:  </a:t>
            </a:r>
            <a:r>
              <a:rPr lang="en-US" sz="2000" dirty="0" err="1"/>
              <a:t>Berufung</a:t>
            </a:r>
            <a:r>
              <a:rPr lang="en-US" sz="2000" dirty="0"/>
              <a:t> </a:t>
            </a:r>
            <a:r>
              <a:rPr lang="de-DE" sz="2000" dirty="0"/>
              <a:t>kann auf bestimmte Prüf- oder Fachgebiete beschränkt werden.	</a:t>
            </a:r>
          </a:p>
          <a:p>
            <a:pPr algn="ctr"/>
            <a:endParaRPr lang="de-DE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90EB0-E252-4FD8-8F8C-946AA62581F7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  <p:sp>
        <p:nvSpPr>
          <p:cNvPr id="4" name="Plus Sign 3">
            <a:extLst>
              <a:ext uri="{FF2B5EF4-FFF2-40B4-BE49-F238E27FC236}">
                <a16:creationId xmlns:a16="http://schemas.microsoft.com/office/drawing/2014/main" id="{6A5DF57F-3E43-4C76-9950-72BE5EE6BADD}"/>
              </a:ext>
            </a:extLst>
          </p:cNvPr>
          <p:cNvSpPr/>
          <p:nvPr/>
        </p:nvSpPr>
        <p:spPr>
          <a:xfrm>
            <a:off x="5335656" y="3429000"/>
            <a:ext cx="1520687" cy="1520687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Content Placeholder 13" descr="Group of men">
            <a:extLst>
              <a:ext uri="{FF2B5EF4-FFF2-40B4-BE49-F238E27FC236}">
                <a16:creationId xmlns:a16="http://schemas.microsoft.com/office/drawing/2014/main" id="{7143194C-8283-4C2D-BB39-239C594E8A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83002" y="2624778"/>
            <a:ext cx="2778133" cy="2778133"/>
          </a:xfrm>
        </p:spPr>
      </p:pic>
    </p:spTree>
    <p:extLst>
      <p:ext uri="{BB962C8B-B14F-4D97-AF65-F5344CB8AC3E}">
        <p14:creationId xmlns:p14="http://schemas.microsoft.com/office/powerpoint/2010/main" val="248857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B889-91CD-43D1-A861-5D51489E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Neue und </a:t>
            </a:r>
            <a:r>
              <a:rPr lang="en-US" dirty="0" err="1"/>
              <a:t>veränderte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Begriffsdefinitionen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595B1-E2FE-4A13-BE4F-3E9A9514D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589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59AF-6D98-4EB5-B3B5-E3D9E668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Nur der </a:t>
            </a:r>
            <a:r>
              <a:rPr lang="en-US" dirty="0" err="1"/>
              <a:t>Prüfungsausschuss</a:t>
            </a:r>
            <a:r>
              <a:rPr lang="en-US" dirty="0"/>
              <a:t> </a:t>
            </a:r>
            <a:r>
              <a:rPr lang="en-US" dirty="0" err="1"/>
              <a:t>entscheidet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die </a:t>
            </a:r>
            <a:r>
              <a:rPr lang="en-US" dirty="0" err="1"/>
              <a:t>Bewertung</a:t>
            </a:r>
            <a:r>
              <a:rPr lang="en-US" dirty="0"/>
              <a:t> der </a:t>
            </a:r>
            <a:r>
              <a:rPr lang="en-US" dirty="0" err="1"/>
              <a:t>Prüfung</a:t>
            </a:r>
            <a:r>
              <a:rPr lang="en-US" dirty="0"/>
              <a:t> </a:t>
            </a:r>
            <a:r>
              <a:rPr lang="en-US" dirty="0" err="1"/>
              <a:t>insgesamt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7" name="Content Placeholder 6" descr="Group of men">
            <a:extLst>
              <a:ext uri="{FF2B5EF4-FFF2-40B4-BE49-F238E27FC236}">
                <a16:creationId xmlns:a16="http://schemas.microsoft.com/office/drawing/2014/main" id="{4BCAE177-150D-46B5-BB31-1581DA0E74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9871" y="2624778"/>
            <a:ext cx="2753032" cy="2753032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791798-855B-4704-9FE4-1AC050A4CD3B}"/>
              </a:ext>
            </a:extLst>
          </p:cNvPr>
          <p:cNvSpPr txBox="1"/>
          <p:nvPr/>
        </p:nvSpPr>
        <p:spPr>
          <a:xfrm>
            <a:off x="235714" y="5402911"/>
            <a:ext cx="4812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b="1" dirty="0"/>
              <a:t>Prüfungsausschuss</a:t>
            </a:r>
            <a:r>
              <a:rPr lang="en-US" sz="2000" b="1" dirty="0"/>
              <a:t>: </a:t>
            </a:r>
            <a:r>
              <a:rPr lang="de-DE" sz="2000" dirty="0"/>
              <a:t>entscheidet</a:t>
            </a:r>
            <a:r>
              <a:rPr lang="en-US" sz="2000" dirty="0"/>
              <a:t> </a:t>
            </a:r>
            <a:r>
              <a:rPr lang="de-DE" sz="2000" dirty="0"/>
              <a:t>über</a:t>
            </a:r>
            <a:r>
              <a:rPr lang="en-US" sz="2000" dirty="0"/>
              <a:t> </a:t>
            </a:r>
            <a:r>
              <a:rPr lang="de-DE" sz="2000" dirty="0"/>
              <a:t>Noten </a:t>
            </a:r>
            <a:br>
              <a:rPr lang="de-DE" sz="2000" dirty="0"/>
            </a:br>
            <a:r>
              <a:rPr lang="de-DE" sz="2000" dirty="0"/>
              <a:t>zur Bewertung der Prüfung insgesamt </a:t>
            </a:r>
            <a:br>
              <a:rPr lang="de-DE" sz="2000" dirty="0"/>
            </a:br>
            <a:r>
              <a:rPr lang="de-DE" sz="2000" dirty="0"/>
              <a:t>sowie das Bestehen der </a:t>
            </a:r>
            <a:r>
              <a:rPr lang="en-US" sz="2000" dirty="0"/>
              <a:t>Ab</a:t>
            </a:r>
            <a:r>
              <a:rPr lang="de-DE" sz="2000" dirty="0" err="1"/>
              <a:t>schlussprüfung</a:t>
            </a:r>
            <a:r>
              <a:rPr lang="de-DE" sz="20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5D4FF1-AEC0-4DB8-9211-EAA784024775}"/>
              </a:ext>
            </a:extLst>
          </p:cNvPr>
          <p:cNvSpPr txBox="1"/>
          <p:nvPr/>
        </p:nvSpPr>
        <p:spPr>
          <a:xfrm>
            <a:off x="6569279" y="5402911"/>
            <a:ext cx="53870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Prüferdelegation</a:t>
            </a:r>
            <a:r>
              <a:rPr lang="en-US" sz="2000" b="1" dirty="0"/>
              <a:t>:  </a:t>
            </a:r>
            <a:r>
              <a:rPr lang="de-DE" sz="2000" dirty="0"/>
              <a:t>nimmt gemäß Beauftragung</a:t>
            </a:r>
            <a:br>
              <a:rPr lang="de-DE" sz="2000" dirty="0"/>
            </a:br>
            <a:r>
              <a:rPr lang="de-DE" sz="2000" dirty="0"/>
              <a:t> einzelne Prüfungsleistungen ab und entscheidet über deren Bewertung</a:t>
            </a:r>
            <a:r>
              <a:rPr lang="en-US" sz="2000" dirty="0"/>
              <a:t>.</a:t>
            </a:r>
            <a:endParaRPr lang="de-DE" sz="2000" dirty="0"/>
          </a:p>
          <a:p>
            <a:pPr algn="ctr"/>
            <a:endParaRPr lang="de-DE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90EB0-E252-4FD8-8F8C-946AA62581F7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  <p:sp>
        <p:nvSpPr>
          <p:cNvPr id="4" name="Plus Sign 3">
            <a:extLst>
              <a:ext uri="{FF2B5EF4-FFF2-40B4-BE49-F238E27FC236}">
                <a16:creationId xmlns:a16="http://schemas.microsoft.com/office/drawing/2014/main" id="{6A5DF57F-3E43-4C76-9950-72BE5EE6BADD}"/>
              </a:ext>
            </a:extLst>
          </p:cNvPr>
          <p:cNvSpPr/>
          <p:nvPr/>
        </p:nvSpPr>
        <p:spPr>
          <a:xfrm>
            <a:off x="5335656" y="3429000"/>
            <a:ext cx="1520687" cy="1520687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Content Placeholder 13" descr="Group of men">
            <a:extLst>
              <a:ext uri="{FF2B5EF4-FFF2-40B4-BE49-F238E27FC236}">
                <a16:creationId xmlns:a16="http://schemas.microsoft.com/office/drawing/2014/main" id="{7143194C-8283-4C2D-BB39-239C594E8A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83002" y="2624778"/>
            <a:ext cx="2778133" cy="2778133"/>
          </a:xfrm>
        </p:spPr>
      </p:pic>
    </p:spTree>
    <p:extLst>
      <p:ext uri="{BB962C8B-B14F-4D97-AF65-F5344CB8AC3E}">
        <p14:creationId xmlns:p14="http://schemas.microsoft.com/office/powerpoint/2010/main" val="1339057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F0A14-30BC-4626-A774-ACE02670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Entschädigungen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Zeitversäumnis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mind. auf Basis von § 16 JVEG*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erfolgen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1C32F-1283-455E-A1A5-AD0824795A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dirty="0" err="1"/>
              <a:t>Entschädigung</a:t>
            </a:r>
            <a:r>
              <a:rPr lang="en-US" dirty="0"/>
              <a:t> (</a:t>
            </a:r>
            <a:r>
              <a:rPr lang="en-US" dirty="0" err="1"/>
              <a:t>zuletzt</a:t>
            </a:r>
            <a:r>
              <a:rPr lang="en-US" dirty="0"/>
              <a:t> 2016 </a:t>
            </a:r>
            <a:r>
              <a:rPr lang="en-US" dirty="0" err="1"/>
              <a:t>angepasst</a:t>
            </a:r>
            <a:r>
              <a:rPr lang="en-US" dirty="0"/>
              <a:t>): 6,00 EUR/Std.</a:t>
            </a:r>
            <a:endParaRPr lang="de-D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FBC5C-96FB-4C20-A10A-FFB3411AC138}"/>
              </a:ext>
            </a:extLst>
          </p:cNvPr>
          <p:cNvSpPr txBox="1"/>
          <p:nvPr/>
        </p:nvSpPr>
        <p:spPr>
          <a:xfrm>
            <a:off x="8596785" y="1668367"/>
            <a:ext cx="3595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*</a:t>
            </a:r>
            <a:r>
              <a:rPr lang="en-US" sz="1400" dirty="0" err="1"/>
              <a:t>Justizvergütungs</a:t>
            </a:r>
            <a:r>
              <a:rPr lang="en-US" sz="1400" dirty="0"/>
              <a:t>- und -</a:t>
            </a:r>
            <a:r>
              <a:rPr lang="en-US" sz="1400" dirty="0" err="1"/>
              <a:t>entschädigungsgesetz</a:t>
            </a:r>
            <a:r>
              <a:rPr lang="en-US" sz="1400" dirty="0"/>
              <a:t> </a:t>
            </a:r>
            <a:endParaRPr lang="de-DE" sz="1400" dirty="0"/>
          </a:p>
        </p:txBody>
      </p:sp>
      <p:pic>
        <p:nvPicPr>
          <p:cNvPr id="11" name="Content Placeholder 10" descr="Money">
            <a:extLst>
              <a:ext uri="{FF2B5EF4-FFF2-40B4-BE49-F238E27FC236}">
                <a16:creationId xmlns:a16="http://schemas.microsoft.com/office/drawing/2014/main" id="{4A808886-279C-41AC-A240-6E2F812DB9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04651" y="2749481"/>
            <a:ext cx="3874444" cy="38744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D714EB-8895-4FBF-86AA-1F532D346349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0614899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859AF-6D98-4EB5-B3B5-E3D9E668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Prüfende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von </a:t>
            </a:r>
            <a:r>
              <a:rPr lang="en-US" dirty="0" err="1"/>
              <a:t>ihren</a:t>
            </a:r>
            <a:r>
              <a:rPr lang="en-US" dirty="0"/>
              <a:t> </a:t>
            </a:r>
            <a:r>
              <a:rPr lang="en-US" dirty="0" err="1"/>
              <a:t>Arbeitgebern</a:t>
            </a:r>
            <a:r>
              <a:rPr lang="en-US" dirty="0"/>
              <a:t> </a:t>
            </a:r>
            <a:r>
              <a:rPr lang="en-US" dirty="0" err="1"/>
              <a:t>freizustellen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7" name="Content Placeholder 6" descr="Boardroom">
            <a:extLst>
              <a:ext uri="{FF2B5EF4-FFF2-40B4-BE49-F238E27FC236}">
                <a16:creationId xmlns:a16="http://schemas.microsoft.com/office/drawing/2014/main" id="{F2F00AD4-2428-481F-9E75-5B167A36B7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2343" y="3429000"/>
            <a:ext cx="3225263" cy="3225263"/>
          </a:xfrm>
        </p:spPr>
      </p:pic>
      <p:pic>
        <p:nvPicPr>
          <p:cNvPr id="10" name="Content Placeholder 9" descr="Building">
            <a:extLst>
              <a:ext uri="{FF2B5EF4-FFF2-40B4-BE49-F238E27FC236}">
                <a16:creationId xmlns:a16="http://schemas.microsoft.com/office/drawing/2014/main" id="{A1A5CF0D-F886-41A7-B489-AF4A9BECDE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0260" y="2922202"/>
            <a:ext cx="3225263" cy="322526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CA4834-8BC1-43CB-87B8-D612CF3A670F}"/>
              </a:ext>
            </a:extLst>
          </p:cNvPr>
          <p:cNvSpPr txBox="1"/>
          <p:nvPr/>
        </p:nvSpPr>
        <p:spPr>
          <a:xfrm>
            <a:off x="1120877" y="2401111"/>
            <a:ext cx="3997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Freistellung</a:t>
            </a:r>
            <a:r>
              <a:rPr lang="en-US" sz="2000" dirty="0"/>
              <a:t> </a:t>
            </a:r>
            <a:r>
              <a:rPr lang="en-US" sz="2000" dirty="0" err="1"/>
              <a:t>erfolgt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Zeitdauer</a:t>
            </a:r>
            <a:r>
              <a:rPr lang="en-US" sz="2000" dirty="0"/>
              <a:t> </a:t>
            </a:r>
            <a:r>
              <a:rPr lang="en-US" sz="2000" dirty="0" err="1"/>
              <a:t>zur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Durchführung</a:t>
            </a:r>
            <a:r>
              <a:rPr lang="en-US" sz="2000" dirty="0"/>
              <a:t> der </a:t>
            </a:r>
            <a:r>
              <a:rPr lang="en-US" sz="2000" dirty="0" err="1"/>
              <a:t>Prüfungen</a:t>
            </a:r>
            <a:r>
              <a:rPr lang="en-US" sz="2000" dirty="0"/>
              <a:t>.</a:t>
            </a:r>
            <a:endParaRPr lang="de-DE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2BF85F-D9E5-4D0C-8F91-D8060E9F688A}"/>
              </a:ext>
            </a:extLst>
          </p:cNvPr>
          <p:cNvSpPr txBox="1"/>
          <p:nvPr/>
        </p:nvSpPr>
        <p:spPr>
          <a:xfrm>
            <a:off x="6710017" y="2401111"/>
            <a:ext cx="45398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Es </a:t>
            </a:r>
            <a:r>
              <a:rPr lang="en-US" sz="2000" dirty="0" err="1"/>
              <a:t>stehen</a:t>
            </a:r>
            <a:r>
              <a:rPr lang="en-US" sz="2000" dirty="0"/>
              <a:t> der </a:t>
            </a:r>
            <a:r>
              <a:rPr lang="en-US" sz="2000" dirty="0" err="1"/>
              <a:t>Freistellung</a:t>
            </a:r>
            <a:r>
              <a:rPr lang="en-US" sz="2000" dirty="0"/>
              <a:t> </a:t>
            </a:r>
            <a:r>
              <a:rPr lang="en-US" sz="2000" b="1" dirty="0" err="1"/>
              <a:t>keine</a:t>
            </a:r>
            <a:r>
              <a:rPr lang="en-US" sz="2000" b="1" dirty="0"/>
              <a:t> </a:t>
            </a:r>
            <a:r>
              <a:rPr lang="en-US" sz="2000" b="1" dirty="0" err="1"/>
              <a:t>wichtigen</a:t>
            </a:r>
            <a:br>
              <a:rPr lang="en-US" sz="2000" b="1" dirty="0"/>
            </a:br>
            <a:r>
              <a:rPr lang="en-US" sz="2000" b="1" dirty="0" err="1"/>
              <a:t>betrieblichen</a:t>
            </a:r>
            <a:r>
              <a:rPr lang="en-US" sz="2000" b="1" dirty="0"/>
              <a:t> </a:t>
            </a:r>
            <a:r>
              <a:rPr lang="en-US" sz="2000" b="1" dirty="0" err="1"/>
              <a:t>Gründe</a:t>
            </a:r>
            <a:r>
              <a:rPr lang="en-US" sz="2000" dirty="0"/>
              <a:t> </a:t>
            </a:r>
            <a:r>
              <a:rPr lang="en-US" sz="2000" dirty="0" err="1"/>
              <a:t>entgegen</a:t>
            </a:r>
            <a:r>
              <a:rPr lang="en-US" sz="2000" dirty="0"/>
              <a:t>.</a:t>
            </a:r>
            <a:endParaRPr lang="de-DE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C06ED1-3017-41A5-8134-945C7ACC97F6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8890357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§§ 53ff BBiG: </a:t>
            </a:r>
            <a:r>
              <a:rPr lang="en-US" dirty="0" err="1"/>
              <a:t>Fortbildungsord-nungen</a:t>
            </a:r>
            <a:r>
              <a:rPr lang="en-US" dirty="0"/>
              <a:t> des </a:t>
            </a:r>
            <a:r>
              <a:rPr lang="en-US" dirty="0" err="1"/>
              <a:t>Bundes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2521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4.4.1 Stellenwert von Weiterbildung</a:t>
            </a:r>
          </a:p>
          <a:p>
            <a:r>
              <a:rPr lang="de-DE" dirty="0"/>
              <a:t>4.4.2 Berufsbildbezogene Weiterbildungsmöglichkeiten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7894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DDA6-FBC6-4353-B015-C7B1BDBC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 BBiG </a:t>
            </a:r>
            <a:r>
              <a:rPr lang="en-US" dirty="0" err="1"/>
              <a:t>legt</a:t>
            </a:r>
            <a:r>
              <a:rPr lang="en-US" dirty="0"/>
              <a:t> </a:t>
            </a:r>
            <a:r>
              <a:rPr lang="en-US" dirty="0" err="1"/>
              <a:t>Stufen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höherqualifizierende</a:t>
            </a:r>
            <a:r>
              <a:rPr lang="en-US" dirty="0"/>
              <a:t> </a:t>
            </a:r>
            <a:r>
              <a:rPr lang="en-US" dirty="0" err="1"/>
              <a:t>Berufsbildung</a:t>
            </a:r>
            <a:r>
              <a:rPr lang="en-US" dirty="0"/>
              <a:t> fest.</a:t>
            </a:r>
            <a:endParaRPr lang="de-D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69568D-11A9-4D25-B8A5-4DE922952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585972"/>
              </p:ext>
            </p:extLst>
          </p:nvPr>
        </p:nvGraphicFramePr>
        <p:xfrm>
          <a:off x="353961" y="2141537"/>
          <a:ext cx="11484078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03056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DDA6-FBC6-4353-B015-C7B1BDBC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Zulassung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den </a:t>
            </a:r>
            <a:r>
              <a:rPr lang="en-US" dirty="0" err="1"/>
              <a:t>Stufen</a:t>
            </a:r>
            <a:r>
              <a:rPr lang="en-US" dirty="0"/>
              <a:t> </a:t>
            </a:r>
            <a:r>
              <a:rPr lang="en-US" dirty="0" err="1"/>
              <a:t>sollten</a:t>
            </a:r>
            <a:r>
              <a:rPr lang="en-US" dirty="0"/>
              <a:t> </a:t>
            </a:r>
            <a:r>
              <a:rPr lang="en-US" dirty="0" err="1"/>
              <a:t>diese</a:t>
            </a:r>
            <a:r>
              <a:rPr lang="en-US" dirty="0"/>
              <a:t> </a:t>
            </a:r>
            <a:r>
              <a:rPr lang="en-US" dirty="0" err="1"/>
              <a:t>Voraussetzungen</a:t>
            </a:r>
            <a:r>
              <a:rPr lang="en-US" dirty="0"/>
              <a:t> </a:t>
            </a:r>
            <a:r>
              <a:rPr lang="en-US" dirty="0" err="1"/>
              <a:t>erfüllt</a:t>
            </a:r>
            <a:r>
              <a:rPr lang="en-US" dirty="0"/>
              <a:t> sein:</a:t>
            </a:r>
            <a:endParaRPr lang="de-D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69568D-11A9-4D25-B8A5-4DE922952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412986"/>
              </p:ext>
            </p:extLst>
          </p:nvPr>
        </p:nvGraphicFramePr>
        <p:xfrm>
          <a:off x="366249" y="2141536"/>
          <a:ext cx="11481621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4807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76 BBiG: </a:t>
            </a:r>
            <a:r>
              <a:rPr lang="en-US" dirty="0" err="1"/>
              <a:t>Überwachung</a:t>
            </a:r>
            <a:r>
              <a:rPr lang="en-US" dirty="0"/>
              <a:t>, </a:t>
            </a:r>
            <a:r>
              <a:rPr lang="en-US" dirty="0" err="1"/>
              <a:t>Beratung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V. m. § 2 BBiG </a:t>
            </a:r>
            <a:r>
              <a:rPr lang="en-US" dirty="0" err="1"/>
              <a:t>Lernorte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95971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2.6 Möglichkeiten prüfen, ob Teile der Berufsausbildung im Ausland durchgeführt werden können</a:t>
            </a:r>
          </a:p>
          <a:p>
            <a:r>
              <a:rPr lang="de-DE" dirty="0"/>
              <a:t>2.6.1 Voraussetzungen</a:t>
            </a:r>
          </a:p>
          <a:p>
            <a:r>
              <a:rPr lang="de-DE" dirty="0"/>
              <a:t>2.6.3 Dokumentation der Auslandaufenthalte</a:t>
            </a:r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8301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DDA6-FBC6-4353-B015-C7B1BDBC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Die </a:t>
            </a:r>
            <a:r>
              <a:rPr lang="en-US" dirty="0" err="1"/>
              <a:t>Organisation</a:t>
            </a:r>
            <a:r>
              <a:rPr lang="en-US" dirty="0"/>
              <a:t> von </a:t>
            </a:r>
            <a:r>
              <a:rPr lang="en-US" dirty="0" err="1"/>
              <a:t>Auslandsaufenthalten</a:t>
            </a:r>
            <a:r>
              <a:rPr lang="en-US" dirty="0"/>
              <a:t> </a:t>
            </a:r>
            <a:r>
              <a:rPr lang="en-US" dirty="0" err="1"/>
              <a:t>während</a:t>
            </a:r>
            <a:r>
              <a:rPr lang="en-US" dirty="0"/>
              <a:t> der </a:t>
            </a:r>
            <a:r>
              <a:rPr lang="en-US" dirty="0" err="1"/>
              <a:t>Ausbildung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einfacher</a:t>
            </a:r>
            <a:r>
              <a:rPr lang="en-US" dirty="0"/>
              <a:t>.</a:t>
            </a:r>
            <a:endParaRPr lang="de-D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A6CA39-F929-4BFD-AC99-2167072C4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168571"/>
              </p:ext>
            </p:extLst>
          </p:nvPr>
        </p:nvGraphicFramePr>
        <p:xfrm>
          <a:off x="838200" y="4332851"/>
          <a:ext cx="10515600" cy="160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BBA74F3-A39C-4DAA-A99C-E59768028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387018"/>
              </p:ext>
            </p:extLst>
          </p:nvPr>
        </p:nvGraphicFramePr>
        <p:xfrm>
          <a:off x="838200" y="2436659"/>
          <a:ext cx="10515600" cy="1603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DA5EFC-1F2B-448A-A9B0-C938B14DC75F}"/>
              </a:ext>
            </a:extLst>
          </p:cNvPr>
          <p:cNvSpPr txBox="1"/>
          <p:nvPr/>
        </p:nvSpPr>
        <p:spPr>
          <a:xfrm>
            <a:off x="732530" y="3809630"/>
            <a:ext cx="9486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Dauer bis 8 </a:t>
            </a:r>
            <a:r>
              <a:rPr lang="en-US" sz="2000" dirty="0" err="1"/>
              <a:t>Wochen</a:t>
            </a:r>
            <a:r>
              <a:rPr lang="en-US" sz="2000" dirty="0"/>
              <a:t>: Es </a:t>
            </a:r>
            <a:r>
              <a:rPr lang="en-US" sz="2000" dirty="0" err="1"/>
              <a:t>ist</a:t>
            </a:r>
            <a:r>
              <a:rPr lang="en-US" sz="2000" dirty="0"/>
              <a:t> </a:t>
            </a:r>
            <a:r>
              <a:rPr lang="en-US" sz="2000" dirty="0" err="1"/>
              <a:t>kein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der </a:t>
            </a:r>
            <a:r>
              <a:rPr lang="en-US" sz="2000" dirty="0" err="1"/>
              <a:t>zuständigen</a:t>
            </a:r>
            <a:r>
              <a:rPr lang="en-US" sz="2000" dirty="0"/>
              <a:t> Stelle </a:t>
            </a:r>
            <a:r>
              <a:rPr lang="en-US" sz="2000" dirty="0" err="1"/>
              <a:t>abgestimmter</a:t>
            </a:r>
            <a:r>
              <a:rPr lang="en-US" sz="2000" dirty="0"/>
              <a:t> Plan </a:t>
            </a:r>
            <a:r>
              <a:rPr lang="en-US" sz="2000" dirty="0" err="1"/>
              <a:t>erforderlich</a:t>
            </a:r>
            <a:br>
              <a:rPr lang="en-US" sz="2000" dirty="0"/>
            </a:br>
            <a:r>
              <a:rPr lang="en-US" sz="2000" dirty="0"/>
              <a:t> (</a:t>
            </a:r>
            <a:r>
              <a:rPr lang="en-US" sz="2000" dirty="0" err="1"/>
              <a:t>bisher</a:t>
            </a:r>
            <a:r>
              <a:rPr lang="en-US" sz="2000" dirty="0"/>
              <a:t>: 4 </a:t>
            </a:r>
            <a:r>
              <a:rPr lang="en-US" sz="2000" dirty="0" err="1"/>
              <a:t>Wochen</a:t>
            </a:r>
            <a:r>
              <a:rPr lang="en-US" sz="2000" dirty="0"/>
              <a:t>).</a:t>
            </a:r>
            <a:endParaRPr lang="de-DE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D27DE-95B4-401F-A9F4-D6A59F717FF3}"/>
              </a:ext>
            </a:extLst>
          </p:cNvPr>
          <p:cNvSpPr txBox="1"/>
          <p:nvPr/>
        </p:nvSpPr>
        <p:spPr>
          <a:xfrm>
            <a:off x="838200" y="5705394"/>
            <a:ext cx="9275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Dauer &gt; 8 </a:t>
            </a:r>
            <a:r>
              <a:rPr lang="en-US" sz="2000" dirty="0" err="1"/>
              <a:t>Wochen</a:t>
            </a:r>
            <a:r>
              <a:rPr lang="en-US" sz="2000" dirty="0"/>
              <a:t>: Es </a:t>
            </a:r>
            <a:r>
              <a:rPr lang="en-US" sz="2000" dirty="0" err="1"/>
              <a:t>ist</a:t>
            </a:r>
            <a:r>
              <a:rPr lang="en-US" sz="2000" dirty="0"/>
              <a:t> </a:t>
            </a:r>
            <a:r>
              <a:rPr lang="en-US" sz="2000" dirty="0" err="1"/>
              <a:t>ein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der </a:t>
            </a:r>
            <a:r>
              <a:rPr lang="en-US" sz="2000" dirty="0" err="1"/>
              <a:t>zuständigen</a:t>
            </a:r>
            <a:r>
              <a:rPr lang="en-US" sz="2000" dirty="0"/>
              <a:t> Stelle </a:t>
            </a:r>
            <a:r>
              <a:rPr lang="en-US" sz="2000" dirty="0" err="1"/>
              <a:t>abgestimmter</a:t>
            </a:r>
            <a:r>
              <a:rPr lang="en-US" sz="2000" dirty="0"/>
              <a:t> Plan </a:t>
            </a:r>
            <a:r>
              <a:rPr lang="en-US" sz="2000" dirty="0" err="1"/>
              <a:t>erforderlich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2015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7BE3D0-1DFD-485F-BB49-9A6BC66B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Durchgehende</a:t>
            </a:r>
            <a:r>
              <a:rPr lang="en-US" dirty="0"/>
              <a:t> </a:t>
            </a:r>
            <a:r>
              <a:rPr lang="en-US" dirty="0" err="1"/>
              <a:t>Änderungen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Zeiten</a:t>
            </a:r>
            <a:r>
              <a:rPr lang="en-US" dirty="0"/>
              <a:t> in der </a:t>
            </a:r>
            <a:r>
              <a:rPr lang="en-US" dirty="0" err="1"/>
              <a:t>Berufsausbildung</a:t>
            </a:r>
            <a:r>
              <a:rPr lang="en-US" dirty="0"/>
              <a:t>:</a:t>
            </a:r>
            <a:endParaRPr lang="de-DE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281917E-529A-4BA7-8200-32B61B1BF1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1200"/>
              </p:ext>
            </p:extLst>
          </p:nvPr>
        </p:nvGraphicFramePr>
        <p:xfrm>
          <a:off x="838200" y="20008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D7B618D-0C0B-4005-94A2-594D827428ED}"/>
              </a:ext>
            </a:extLst>
          </p:cNvPr>
          <p:cNvSpPr txBox="1"/>
          <p:nvPr/>
        </p:nvSpPr>
        <p:spPr>
          <a:xfrm>
            <a:off x="5485302" y="2317515"/>
            <a:ext cx="264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Alte </a:t>
            </a:r>
            <a:r>
              <a:rPr lang="en-US" sz="2400" dirty="0" err="1"/>
              <a:t>Bezeichnungen</a:t>
            </a:r>
            <a:endParaRPr lang="de-DE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0D4B02-F848-45B7-AB2F-FCF84C2E493C}"/>
              </a:ext>
            </a:extLst>
          </p:cNvPr>
          <p:cNvSpPr txBox="1"/>
          <p:nvPr/>
        </p:nvSpPr>
        <p:spPr>
          <a:xfrm>
            <a:off x="8611172" y="2317515"/>
            <a:ext cx="2813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Neue </a:t>
            </a:r>
            <a:r>
              <a:rPr lang="en-US" sz="2400" dirty="0" err="1"/>
              <a:t>Bezeichnungen</a:t>
            </a:r>
            <a:endParaRPr lang="de-DE" sz="2400" dirty="0"/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17390659-542F-4170-B434-06B79E9976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5998" y="3989686"/>
            <a:ext cx="1425677" cy="142567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089219D-07FE-48CA-B486-D6B8F1219EA8}"/>
              </a:ext>
            </a:extLst>
          </p:cNvPr>
          <p:cNvSpPr txBox="1"/>
          <p:nvPr/>
        </p:nvSpPr>
        <p:spPr>
          <a:xfrm>
            <a:off x="4710617" y="6034625"/>
            <a:ext cx="67144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(</a:t>
            </a:r>
            <a:r>
              <a:rPr lang="en-US" sz="1200" dirty="0" err="1"/>
              <a:t>FunFact</a:t>
            </a:r>
            <a:r>
              <a:rPr lang="en-US" sz="1200" dirty="0"/>
              <a:t>: Der </a:t>
            </a:r>
            <a:r>
              <a:rPr lang="en-US" sz="1200" dirty="0" err="1"/>
              <a:t>Austausch</a:t>
            </a:r>
            <a:r>
              <a:rPr lang="en-US" sz="1200" dirty="0"/>
              <a:t> der </a:t>
            </a:r>
            <a:r>
              <a:rPr lang="en-US" sz="1200" dirty="0" err="1"/>
              <a:t>Begrifflichkeiten</a:t>
            </a:r>
            <a:r>
              <a:rPr lang="en-US" sz="1200" dirty="0"/>
              <a:t> </a:t>
            </a:r>
            <a:r>
              <a:rPr lang="en-US" sz="1200" dirty="0" err="1"/>
              <a:t>wurde</a:t>
            </a:r>
            <a:r>
              <a:rPr lang="en-US" sz="1200" dirty="0"/>
              <a:t> </a:t>
            </a:r>
            <a:r>
              <a:rPr lang="en-US" sz="1200" dirty="0" err="1"/>
              <a:t>vom</a:t>
            </a:r>
            <a:r>
              <a:rPr lang="en-US" sz="1200" dirty="0"/>
              <a:t> </a:t>
            </a:r>
            <a:r>
              <a:rPr lang="en-US" sz="1200" dirty="0" err="1"/>
              <a:t>Gesetzgeber</a:t>
            </a:r>
            <a:r>
              <a:rPr lang="en-US" sz="1200" dirty="0"/>
              <a:t> </a:t>
            </a:r>
            <a:r>
              <a:rPr lang="en-US" sz="1200" dirty="0" err="1"/>
              <a:t>allerdings</a:t>
            </a:r>
            <a:r>
              <a:rPr lang="en-US" sz="1200" dirty="0"/>
              <a:t> in § 45 BBiG </a:t>
            </a:r>
            <a:r>
              <a:rPr lang="en-US" sz="1200" dirty="0" err="1"/>
              <a:t>vergessen</a:t>
            </a:r>
            <a:r>
              <a:rPr lang="en-US" sz="1200" dirty="0"/>
              <a:t>.)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688002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5709C0-852E-48FC-AFDA-4F959270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101 BBiG: </a:t>
            </a:r>
            <a:r>
              <a:rPr lang="en-US" dirty="0" err="1"/>
              <a:t>Bußgeldvorschriften</a:t>
            </a: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1A788-1C30-4C24-93C5-95CCDC519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0884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r>
              <a:rPr lang="en-US" dirty="0"/>
              <a:t>1.2.3 </a:t>
            </a:r>
            <a:r>
              <a:rPr lang="en-US" dirty="0" err="1"/>
              <a:t>Berufsbildungsgesetz</a:t>
            </a:r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2798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DDA6-FBC6-4353-B015-C7B1BDBC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Verstöße</a:t>
            </a:r>
            <a:r>
              <a:rPr lang="en-US" dirty="0"/>
              <a:t> </a:t>
            </a:r>
            <a:r>
              <a:rPr lang="en-US" dirty="0" err="1"/>
              <a:t>gegen</a:t>
            </a:r>
            <a:r>
              <a:rPr lang="en-US" dirty="0"/>
              <a:t> die </a:t>
            </a:r>
            <a:r>
              <a:rPr lang="en-US" dirty="0" err="1"/>
              <a:t>neuen</a:t>
            </a:r>
            <a:r>
              <a:rPr lang="en-US" dirty="0"/>
              <a:t> </a:t>
            </a:r>
            <a:r>
              <a:rPr lang="en-US" dirty="0" err="1"/>
              <a:t>Regelungen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bußgeldbewehrt</a:t>
            </a:r>
            <a:r>
              <a:rPr lang="en-US" dirty="0"/>
              <a:t>.</a:t>
            </a:r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51A62-7A20-44D5-86A9-C0A20A9A2A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dirty="0" err="1"/>
              <a:t>Verstöße</a:t>
            </a:r>
            <a:r>
              <a:rPr lang="en-US" dirty="0"/>
              <a:t> </a:t>
            </a:r>
            <a:r>
              <a:rPr lang="en-US" dirty="0" err="1"/>
              <a:t>gegen</a:t>
            </a:r>
            <a:r>
              <a:rPr lang="en-US" dirty="0"/>
              <a:t> § 15 (</a:t>
            </a:r>
            <a:r>
              <a:rPr lang="en-US" dirty="0" err="1"/>
              <a:t>Freistellung</a:t>
            </a:r>
            <a:r>
              <a:rPr lang="en-US" dirty="0"/>
              <a:t>) und § 18 (</a:t>
            </a:r>
            <a:r>
              <a:rPr lang="en-US" dirty="0" err="1"/>
              <a:t>Zahlung</a:t>
            </a:r>
            <a:r>
              <a:rPr lang="en-US" dirty="0"/>
              <a:t> </a:t>
            </a:r>
            <a:r>
              <a:rPr lang="en-US" dirty="0" err="1"/>
              <a:t>Ausbildungsvergütung</a:t>
            </a:r>
            <a:r>
              <a:rPr lang="en-US" dirty="0"/>
              <a:t>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Bußgeld</a:t>
            </a:r>
            <a:r>
              <a:rPr lang="en-US" dirty="0"/>
              <a:t> </a:t>
            </a:r>
            <a:r>
              <a:rPr lang="en-US" u="sng" dirty="0"/>
              <a:t>&lt;</a:t>
            </a:r>
            <a:r>
              <a:rPr lang="en-US" dirty="0"/>
              <a:t> 5.000 EUR</a:t>
            </a:r>
            <a:endParaRPr lang="de-DE" dirty="0"/>
          </a:p>
        </p:txBody>
      </p:sp>
      <p:pic>
        <p:nvPicPr>
          <p:cNvPr id="7" name="Content Placeholder 6" descr="Money">
            <a:extLst>
              <a:ext uri="{FF2B5EF4-FFF2-40B4-BE49-F238E27FC236}">
                <a16:creationId xmlns:a16="http://schemas.microsoft.com/office/drawing/2014/main" id="{27995DE2-B339-462C-A845-DF0735BDF2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08608" y="2728016"/>
            <a:ext cx="3879262" cy="3879262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A5CCCB-D125-4C1F-B022-CFBDAA6DD0E9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61278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38962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6856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22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7BE3D0-1DFD-485F-BB49-9A6BC66B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1 BBiG: </a:t>
            </a:r>
            <a:r>
              <a:rPr lang="en-US" dirty="0" err="1"/>
              <a:t>Fortbildung</a:t>
            </a:r>
            <a:endParaRPr lang="de-DE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4C5DB16-C88E-4DBF-A0C0-DA042E9797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1709612"/>
              </p:ext>
            </p:extLst>
          </p:nvPr>
        </p:nvGraphicFramePr>
        <p:xfrm>
          <a:off x="838200" y="2674373"/>
          <a:ext cx="5061155" cy="3502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58F3195-CCA5-4B90-A075-AAF92C7B277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292645" y="2674373"/>
          <a:ext cx="5061155" cy="3502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D7B618D-0C0B-4005-94A2-594D827428ED}"/>
              </a:ext>
            </a:extLst>
          </p:cNvPr>
          <p:cNvSpPr txBox="1"/>
          <p:nvPr/>
        </p:nvSpPr>
        <p:spPr>
          <a:xfrm>
            <a:off x="2045110" y="1927122"/>
            <a:ext cx="264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Alte </a:t>
            </a:r>
            <a:r>
              <a:rPr lang="en-US" sz="2400" dirty="0" err="1"/>
              <a:t>Bezeichnungen</a:t>
            </a:r>
            <a:endParaRPr lang="de-DE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0D4B02-F848-45B7-AB2F-FCF84C2E493C}"/>
              </a:ext>
            </a:extLst>
          </p:cNvPr>
          <p:cNvSpPr txBox="1"/>
          <p:nvPr/>
        </p:nvSpPr>
        <p:spPr>
          <a:xfrm>
            <a:off x="7499686" y="1927121"/>
            <a:ext cx="2813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Neue </a:t>
            </a:r>
            <a:r>
              <a:rPr lang="en-US" sz="2400" dirty="0" err="1"/>
              <a:t>Bezeichnungen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4560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68ED1-828A-4518-A209-817A2EFC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§ 5 BBiG: </a:t>
            </a:r>
            <a:r>
              <a:rPr lang="en-US" dirty="0" err="1"/>
              <a:t>Ausbildungsordnungen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033AF-BA02-4196-BD82-A7A75F52A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. V. m. § 44 BBiG </a:t>
            </a:r>
            <a:r>
              <a:rPr lang="en-US" dirty="0" err="1"/>
              <a:t>Zulassung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Abschlussprüfung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zeitlich</a:t>
            </a:r>
            <a:r>
              <a:rPr lang="en-US" dirty="0"/>
              <a:t> </a:t>
            </a:r>
            <a:r>
              <a:rPr lang="en-US" dirty="0" err="1"/>
              <a:t>auseinanderfallenden</a:t>
            </a:r>
            <a:r>
              <a:rPr lang="en-US" dirty="0"/>
              <a:t> </a:t>
            </a:r>
            <a:r>
              <a:rPr lang="en-US" dirty="0" err="1"/>
              <a:t>Teilen</a:t>
            </a:r>
            <a:r>
              <a:rPr lang="en-US" dirty="0"/>
              <a:t> und § 48 </a:t>
            </a:r>
            <a:r>
              <a:rPr lang="en-US" dirty="0" err="1"/>
              <a:t>Zwischenprüfungen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933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910543-5BBE-4798-B76B-4A48B45A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Hiervon</a:t>
            </a:r>
            <a:r>
              <a:rPr lang="en-US" dirty="0"/>
              <a:t> </a:t>
            </a:r>
            <a:r>
              <a:rPr lang="en-US" dirty="0" err="1"/>
              <a:t>betroffene</a:t>
            </a:r>
            <a:r>
              <a:rPr lang="en-US" dirty="0"/>
              <a:t> </a:t>
            </a:r>
            <a:r>
              <a:rPr lang="en-US" dirty="0" err="1"/>
              <a:t>Rahmenplanabschnitte</a:t>
            </a:r>
            <a:r>
              <a:rPr lang="en-US" dirty="0"/>
              <a:t> der AEVO:</a:t>
            </a:r>
            <a:endParaRPr lang="de-D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F15E46-7EC4-4BA9-9C30-7D43BA455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1.2.1.3 Ausbildungsordnung</a:t>
            </a:r>
          </a:p>
          <a:p>
            <a:r>
              <a:rPr lang="de-DE" dirty="0"/>
              <a:t>1.5.1.5 Notwendigkeit einer sachlichen und zeitlichen Gliederung </a:t>
            </a:r>
          </a:p>
          <a:p>
            <a:r>
              <a:rPr lang="de-DE" dirty="0"/>
              <a:t>2.1.3 Einflussgrößen auf die Ausbildungsplanung</a:t>
            </a:r>
          </a:p>
          <a:p>
            <a:r>
              <a:rPr lang="de-DE" dirty="0"/>
              <a:t>2.1.4 Bedeutung der Systematik der Berufsbilder für die Ausbildungsplanung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FA9D1-030C-4979-9CAA-6724FEF9EE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2.5.2 Beendigung des Ausbildungsverhältnisses </a:t>
            </a:r>
          </a:p>
          <a:p>
            <a:r>
              <a:rPr lang="de-DE" dirty="0"/>
              <a:t>4.1. Prüfungsanforderungen gem. Verordnung des Berufsbildes</a:t>
            </a:r>
          </a:p>
          <a:p>
            <a:r>
              <a:rPr lang="de-DE" dirty="0"/>
              <a:t>4.2.1 Zulassungsvoraussetzungen für die Abschlussprüfung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2235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6193-0E09-43F3-9D60-A3841C05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Ausbildungsordnungen</a:t>
            </a:r>
            <a:r>
              <a:rPr lang="en-US" dirty="0"/>
              <a:t> </a:t>
            </a:r>
            <a:r>
              <a:rPr lang="en-US" dirty="0" err="1"/>
              <a:t>müssen</a:t>
            </a:r>
            <a:r>
              <a:rPr lang="en-US" dirty="0"/>
              <a:t> die techno-</a:t>
            </a:r>
            <a:r>
              <a:rPr lang="en-US" dirty="0" err="1"/>
              <a:t>logische</a:t>
            </a:r>
            <a:r>
              <a:rPr lang="en-US" dirty="0"/>
              <a:t> und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Entwicklung</a:t>
            </a:r>
            <a:r>
              <a:rPr lang="en-US" dirty="0"/>
              <a:t> </a:t>
            </a:r>
            <a:r>
              <a:rPr lang="en-US" dirty="0" err="1"/>
              <a:t>beachten</a:t>
            </a:r>
            <a:r>
              <a:rPr lang="en-US" dirty="0"/>
              <a:t>.</a:t>
            </a:r>
            <a:endParaRPr lang="de-DE" dirty="0"/>
          </a:p>
        </p:txBody>
      </p:sp>
      <p:pic>
        <p:nvPicPr>
          <p:cNvPr id="5" name="Content Placeholder 4" descr="Robot">
            <a:extLst>
              <a:ext uri="{FF2B5EF4-FFF2-40B4-BE49-F238E27FC236}">
                <a16:creationId xmlns:a16="http://schemas.microsoft.com/office/drawing/2014/main" id="{1F3D642E-0422-4F28-8AA4-248CE967C1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56435" y="1881925"/>
            <a:ext cx="1504336" cy="1504336"/>
          </a:xfrm>
        </p:spPr>
      </p:pic>
      <p:pic>
        <p:nvPicPr>
          <p:cNvPr id="7" name="Graphic 6" descr="USB">
            <a:extLst>
              <a:ext uri="{FF2B5EF4-FFF2-40B4-BE49-F238E27FC236}">
                <a16:creationId xmlns:a16="http://schemas.microsoft.com/office/drawing/2014/main" id="{EE4ADEBB-B867-4B12-A9EF-DC1912B361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60465" y="3578262"/>
            <a:ext cx="1504336" cy="1504336"/>
          </a:xfrm>
          <a:prstGeom prst="rect">
            <a:avLst/>
          </a:prstGeom>
        </p:spPr>
      </p:pic>
      <p:pic>
        <p:nvPicPr>
          <p:cNvPr id="9" name="Graphic 8" descr="Plug">
            <a:extLst>
              <a:ext uri="{FF2B5EF4-FFF2-40B4-BE49-F238E27FC236}">
                <a16:creationId xmlns:a16="http://schemas.microsoft.com/office/drawing/2014/main" id="{DC9FC335-B1D2-48EB-B07A-A47AC26B61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8680" y="4816650"/>
            <a:ext cx="1504336" cy="1504336"/>
          </a:xfrm>
          <a:prstGeom prst="rect">
            <a:avLst/>
          </a:prstGeom>
        </p:spPr>
      </p:pic>
      <p:pic>
        <p:nvPicPr>
          <p:cNvPr id="11" name="Graphic 10" descr="Bluetooth">
            <a:extLst>
              <a:ext uri="{FF2B5EF4-FFF2-40B4-BE49-F238E27FC236}">
                <a16:creationId xmlns:a16="http://schemas.microsoft.com/office/drawing/2014/main" id="{3A6223E1-61EC-4AE2-BEFC-1363BEFE6E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03384" y="2260188"/>
            <a:ext cx="1504336" cy="1504336"/>
          </a:xfrm>
          <a:prstGeom prst="rect">
            <a:avLst/>
          </a:prstGeom>
        </p:spPr>
      </p:pic>
      <p:pic>
        <p:nvPicPr>
          <p:cNvPr id="13" name="Graphic 12" descr="Wireless router">
            <a:extLst>
              <a:ext uri="{FF2B5EF4-FFF2-40B4-BE49-F238E27FC236}">
                <a16:creationId xmlns:a16="http://schemas.microsoft.com/office/drawing/2014/main" id="{ACD3EC37-74B4-4914-BD02-179B15EB77B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49530" y="5209277"/>
            <a:ext cx="1504336" cy="1504336"/>
          </a:xfrm>
          <a:prstGeom prst="rect">
            <a:avLst/>
          </a:prstGeom>
        </p:spPr>
      </p:pic>
      <p:pic>
        <p:nvPicPr>
          <p:cNvPr id="15" name="Graphic 14" descr="Web cam">
            <a:extLst>
              <a:ext uri="{FF2B5EF4-FFF2-40B4-BE49-F238E27FC236}">
                <a16:creationId xmlns:a16="http://schemas.microsoft.com/office/drawing/2014/main" id="{97A0B484-E9E1-4B59-A84E-5000623F11A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01104" y="3623362"/>
            <a:ext cx="1504336" cy="1504336"/>
          </a:xfrm>
          <a:prstGeom prst="rect">
            <a:avLst/>
          </a:prstGeom>
        </p:spPr>
      </p:pic>
      <p:pic>
        <p:nvPicPr>
          <p:cNvPr id="17" name="Graphic 16" descr="Smart Phone">
            <a:extLst>
              <a:ext uri="{FF2B5EF4-FFF2-40B4-BE49-F238E27FC236}">
                <a16:creationId xmlns:a16="http://schemas.microsoft.com/office/drawing/2014/main" id="{6DA92768-D07E-4B04-851A-3D7C13B9CB6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250380" y="4602704"/>
            <a:ext cx="1504336" cy="1504336"/>
          </a:xfrm>
          <a:prstGeom prst="rect">
            <a:avLst/>
          </a:prstGeom>
        </p:spPr>
      </p:pic>
      <p:pic>
        <p:nvPicPr>
          <p:cNvPr id="19" name="Graphic 18" descr="Tablet">
            <a:extLst>
              <a:ext uri="{FF2B5EF4-FFF2-40B4-BE49-F238E27FC236}">
                <a16:creationId xmlns:a16="http://schemas.microsoft.com/office/drawing/2014/main" id="{23955EA2-27D2-43D6-B8F6-F9B06B19FA2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19593" y="1881924"/>
            <a:ext cx="1504336" cy="1504336"/>
          </a:xfrm>
          <a:prstGeom prst="rect">
            <a:avLst/>
          </a:prstGeom>
        </p:spPr>
      </p:pic>
      <p:pic>
        <p:nvPicPr>
          <p:cNvPr id="21" name="Graphic 20" descr="Photocopier">
            <a:extLst>
              <a:ext uri="{FF2B5EF4-FFF2-40B4-BE49-F238E27FC236}">
                <a16:creationId xmlns:a16="http://schemas.microsoft.com/office/drawing/2014/main" id="{1E0AA2BF-BDA3-499C-B2C7-854CAF3F111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338084" y="5096692"/>
            <a:ext cx="1504336" cy="1504336"/>
          </a:xfrm>
          <a:prstGeom prst="rect">
            <a:avLst/>
          </a:prstGeom>
        </p:spPr>
      </p:pic>
      <p:pic>
        <p:nvPicPr>
          <p:cNvPr id="23" name="Graphic 22" descr="Virtual Reality headset">
            <a:extLst>
              <a:ext uri="{FF2B5EF4-FFF2-40B4-BE49-F238E27FC236}">
                <a16:creationId xmlns:a16="http://schemas.microsoft.com/office/drawing/2014/main" id="{46548D03-D698-481A-9168-6573909591D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606116" y="2751891"/>
            <a:ext cx="1504336" cy="15043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3E57FF-ED94-4750-96FB-40A386CD7F0F}"/>
              </a:ext>
            </a:extLst>
          </p:cNvPr>
          <p:cNvSpPr txBox="1"/>
          <p:nvPr/>
        </p:nvSpPr>
        <p:spPr>
          <a:xfrm>
            <a:off x="10284105" y="6590502"/>
            <a:ext cx="1907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/>
              <a:t>Bildquelle</a:t>
            </a:r>
            <a:r>
              <a:rPr lang="en-US" sz="1000" dirty="0"/>
              <a:t>: MS Office Icon Library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26414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1618</Words>
  <Application>Microsoft Office PowerPoint</Application>
  <PresentationFormat>Widescreen</PresentationFormat>
  <Paragraphs>268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Calibri Light</vt:lpstr>
      <vt:lpstr>Font Awesome 5 Brands Regular</vt:lpstr>
      <vt:lpstr>InterFace DaMa</vt:lpstr>
      <vt:lpstr>Office Theme</vt:lpstr>
      <vt:lpstr>BBiG Novellierung</vt:lpstr>
      <vt:lpstr>Hinweise für die Nutzung dieser  PowerPoint-Folien:</vt:lpstr>
      <vt:lpstr>Liste der Änderungen des BBiG, die Inhalte der AEVO-Prüfung betreffen</vt:lpstr>
      <vt:lpstr>Neue und veränderte  Begriffsdefinitionen</vt:lpstr>
      <vt:lpstr>Durchgehende Änderungen für Zeiten in der Berufsausbildung:</vt:lpstr>
      <vt:lpstr>§ 1 BBiG: Fortbildung</vt:lpstr>
      <vt:lpstr>§ 5 BBiG: Ausbildungsordnungen</vt:lpstr>
      <vt:lpstr>Hiervon betroffene Rahmenplanabschnitte der AEVO:</vt:lpstr>
      <vt:lpstr>Ausbildungsordnungen müssen die techno-logische und digitale Entwicklung beachten.</vt:lpstr>
      <vt:lpstr>Die Anrechnung von Prüfungsteilen bei ge-streckter Abschlussprüfung wurde vereinfacht.</vt:lpstr>
      <vt:lpstr>Für 3-jährige Ausbildungsberufe mit klassischer Abschlussprüfung gibt es nur eine Befreiung.</vt:lpstr>
      <vt:lpstr>§ 7 BBiG: Anrechnung  beruflicher Vorbildung</vt:lpstr>
      <vt:lpstr>Hiervon betroffene Rahmenplanabschnitte der AEVO:</vt:lpstr>
      <vt:lpstr>Regelungen können durch zuständige Stellen oder den Hauptausschuss des BiBB erfolgen.</vt:lpstr>
      <vt:lpstr>§ 7a BBiG: Teilzeitberufsausbildung</vt:lpstr>
      <vt:lpstr>Hiervon betroffene Rahmenplanabschnitte der AEVO:</vt:lpstr>
      <vt:lpstr>Teilzeitausbildung ist jetzt für jeden Auszubildenden möglich.</vt:lpstr>
      <vt:lpstr>Teilzeit kann die gesamte Ausbildung oder einen Teil umfassen und verlängert die Dauer.</vt:lpstr>
      <vt:lpstr>Mit gleichzeitigem Antrag auf Verkürzung kann die Standarddauer vereinbart werden.</vt:lpstr>
      <vt:lpstr>Die Ausbildungsvergütung kann entsprechend gekürzt werden.</vt:lpstr>
      <vt:lpstr>§ 14 BBiG: Pflichten des Ausbildenden</vt:lpstr>
      <vt:lpstr>Hiervon betroffene Rahmenplanabschnitte der AEVO:</vt:lpstr>
      <vt:lpstr>Die Angaben der zur Verfügung zu stellenden Ausbildungsmittel wurden erweitert.</vt:lpstr>
      <vt:lpstr>§ 15 BBiG: Freistellung</vt:lpstr>
      <vt:lpstr>Hiervon betroffene Rahmenplanabschnitte der AEVO:</vt:lpstr>
      <vt:lpstr>Die Regelungen aus dem JArbSchG gelten nun auch für volljährige Auszubildende.</vt:lpstr>
      <vt:lpstr>Berufsschulwochen (5 Tage) &gt; 25 Stunden werden komplett angerechnet.</vt:lpstr>
      <vt:lpstr>Freizustellen ist auch für bzw. an folgenden Tagen:</vt:lpstr>
      <vt:lpstr>§ 17 BBiG: Mindestvergütung</vt:lpstr>
      <vt:lpstr>Hiervon betroffene Rahmenplanabschnitte der AEVO:</vt:lpstr>
      <vt:lpstr>Für Verträge ab 2020 gelten Mindestver-gütungen für Auszubildende.</vt:lpstr>
      <vt:lpstr>Die Steigerung für die Ausbildungsjahre ist ebenfalls vorgegeben.</vt:lpstr>
      <vt:lpstr>Wichtig: Es gibt vier Mindestvergütungs-höhen für Ausbildungsverträge.</vt:lpstr>
      <vt:lpstr>§ 37 BBiG: Abschlussprüfung</vt:lpstr>
      <vt:lpstr>Hiervon betroffene Rahmenplanabschnitte der AEVO:</vt:lpstr>
      <vt:lpstr>Auf Antrag muss die Kammer berufsschu-lische Leistungen im Zeugnis ausweisen.</vt:lpstr>
      <vt:lpstr>§§ 39 - 42 BBiG: Prüfungsausschüsse</vt:lpstr>
      <vt:lpstr>Hiervon betroffene Rahmenplanabschnitte der AEVO:</vt:lpstr>
      <vt:lpstr>Zusätzlich zu Prüfungsausschüssen können Prüferdelegationen berufen werden.</vt:lpstr>
      <vt:lpstr>Nur der Prüfungsausschuss entscheidet über die Bewertung der Prüfung insgesamt.</vt:lpstr>
      <vt:lpstr>Entschädigungen für Zeitversäumnis haben mind. auf Basis von § 16 JVEG* zu erfolgen.</vt:lpstr>
      <vt:lpstr>Prüfende sind von ihren Arbeitgebern freizustellen.</vt:lpstr>
      <vt:lpstr>§§ 53ff BBiG: Fortbildungsord-nungen des Bundes</vt:lpstr>
      <vt:lpstr>Hiervon betroffene Rahmenplanabschnitte der AEVO:</vt:lpstr>
      <vt:lpstr>Das BBiG legt Stufen für die höherqualifizierende Berufsbildung fest.</vt:lpstr>
      <vt:lpstr>Für die Zulassung zu den Stufen sollten diese Voraussetzungen erfüllt sein:</vt:lpstr>
      <vt:lpstr>§ 76 BBiG: Überwachung, Beratung</vt:lpstr>
      <vt:lpstr>Hiervon betroffene Rahmenplanabschnitte der AEVO:</vt:lpstr>
      <vt:lpstr>Die Organisation von Auslandsaufenthalten während der Ausbildung wird einfacher.</vt:lpstr>
      <vt:lpstr>§ 101 BBiG: Bußgeldvorschriften</vt:lpstr>
      <vt:lpstr>Hiervon betroffene Rahmenplanabschnitte der AEVO:</vt:lpstr>
      <vt:lpstr>Verstöße gegen die neuen Regelungen sind bußgeldbewehrt.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BBiG Novellierung</dc:title>
  <dc:creator>Susanne Plaumann</dc:creator>
  <cp:lastModifiedBy>Susanne Plaumann</cp:lastModifiedBy>
  <cp:revision>4</cp:revision>
  <dcterms:created xsi:type="dcterms:W3CDTF">2020-01-20T11:16:51Z</dcterms:created>
  <dcterms:modified xsi:type="dcterms:W3CDTF">2020-02-19T16:28:17Z</dcterms:modified>
</cp:coreProperties>
</file>